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7"/>
  </p:notesMasterIdLst>
  <p:sldIdLst>
    <p:sldId id="258" r:id="rId2"/>
    <p:sldId id="259" r:id="rId3"/>
    <p:sldId id="260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4" r:id="rId16"/>
  </p:sldIdLst>
  <p:sldSz cx="24384000" cy="13716000"/>
  <p:notesSz cx="6858000" cy="91440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DA"/>
    <a:srgbClr val="56CADC"/>
    <a:srgbClr val="3DBEDB"/>
    <a:srgbClr val="1F9BBD"/>
    <a:srgbClr val="272E3A"/>
    <a:srgbClr val="F25F1E"/>
    <a:srgbClr val="636363"/>
    <a:srgbClr val="D5D9D3"/>
    <a:srgbClr val="35CAE6"/>
    <a:srgbClr val="7E67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2232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rnendu Biswas" userId="bfdbf960b5fc32c3" providerId="LiveId" clId="{72408E66-FF87-4AAC-9D11-E33E7011E343}"/>
    <pc:docChg chg="addSld delSld modSld delSection">
      <pc:chgData name="Purnendu Biswas" userId="bfdbf960b5fc32c3" providerId="LiveId" clId="{72408E66-FF87-4AAC-9D11-E33E7011E343}" dt="2020-04-03T09:08:52.070" v="3"/>
      <pc:docMkLst>
        <pc:docMk/>
      </pc:docMkLst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56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57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58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59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0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1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2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3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4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5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6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7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8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69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70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965992135" sldId="272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73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74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75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76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77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78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79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0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1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2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3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4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5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6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7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8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89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0" sldId="290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426883707" sldId="291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3131347712" sldId="292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1516699256" sldId="293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2296381342" sldId="294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4050255114" sldId="295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882324756" sldId="296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586055395" sldId="297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51156374" sldId="298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836776264" sldId="299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4083841611" sldId="300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397415419" sldId="301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1127494754" sldId="302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416612525" sldId="303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2824498169" sldId="304"/>
        </pc:sldMkLst>
      </pc:sldChg>
      <pc:sldChg chg="del">
        <pc:chgData name="Purnendu Biswas" userId="bfdbf960b5fc32c3" providerId="LiveId" clId="{72408E66-FF87-4AAC-9D11-E33E7011E343}" dt="2020-04-03T09:08:47.990" v="2" actId="47"/>
        <pc:sldMkLst>
          <pc:docMk/>
          <pc:sldMk cId="3445199377" sldId="305"/>
        </pc:sldMkLst>
      </pc:sldChg>
      <pc:sldChg chg="delSp add">
        <pc:chgData name="Purnendu Biswas" userId="bfdbf960b5fc32c3" providerId="LiveId" clId="{72408E66-FF87-4AAC-9D11-E33E7011E343}" dt="2020-04-03T09:08:52.070" v="3"/>
        <pc:sldMkLst>
          <pc:docMk/>
          <pc:sldMk cId="1672419435" sldId="306"/>
        </pc:sldMkLst>
        <pc:spChg chg="del">
          <ac:chgData name="Purnendu Biswas" userId="bfdbf960b5fc32c3" providerId="LiveId" clId="{72408E66-FF87-4AAC-9D11-E33E7011E343}" dt="2020-04-03T09:08:52.070" v="3"/>
          <ac:spMkLst>
            <pc:docMk/>
            <pc:sldMk cId="1672419435" sldId="306"/>
            <ac:spMk id="2" creationId="{B5FB4A11-F75F-4E17-8F55-6412263B88B4}"/>
          </ac:spMkLst>
        </pc:spChg>
        <pc:spChg chg="del">
          <ac:chgData name="Purnendu Biswas" userId="bfdbf960b5fc32c3" providerId="LiveId" clId="{72408E66-FF87-4AAC-9D11-E33E7011E343}" dt="2020-04-03T09:08:52.070" v="3"/>
          <ac:spMkLst>
            <pc:docMk/>
            <pc:sldMk cId="1672419435" sldId="306"/>
            <ac:spMk id="3" creationId="{350780CF-9B38-4CCD-B3EC-796A67011698}"/>
          </ac:spMkLst>
        </pc:spChg>
      </pc:sldChg>
    </pc:docChg>
  </pc:docChgLst>
  <pc:docChgLst>
    <pc:chgData name="Purnendu Biswas" userId="bfdbf960b5fc32c3" providerId="LiveId" clId="{C03AA53D-5C8F-40F9-8CFD-8CABD859E069}"/>
    <pc:docChg chg="undo custSel addSld delSld modSld addMainMaster delMainMaster">
      <pc:chgData name="Purnendu Biswas" userId="bfdbf960b5fc32c3" providerId="LiveId" clId="{C03AA53D-5C8F-40F9-8CFD-8CABD859E069}" dt="2020-04-18T11:58:48.106" v="13" actId="404"/>
      <pc:docMkLst>
        <pc:docMk/>
      </pc:docMkLst>
      <pc:sldChg chg="del">
        <pc:chgData name="Purnendu Biswas" userId="bfdbf960b5fc32c3" providerId="LiveId" clId="{C03AA53D-5C8F-40F9-8CFD-8CABD859E069}" dt="2020-04-18T11:58:00.596" v="1" actId="47"/>
        <pc:sldMkLst>
          <pc:docMk/>
          <pc:sldMk cId="0" sldId="256"/>
        </pc:sldMkLst>
      </pc:sldChg>
      <pc:sldChg chg="del">
        <pc:chgData name="Purnendu Biswas" userId="bfdbf960b5fc32c3" providerId="LiveId" clId="{C03AA53D-5C8F-40F9-8CFD-8CABD859E069}" dt="2020-04-18T11:57:56.784" v="0" actId="47"/>
        <pc:sldMkLst>
          <pc:docMk/>
          <pc:sldMk cId="0" sldId="257"/>
        </pc:sldMkLst>
      </pc:sldChg>
      <pc:sldChg chg="modSp mod">
        <pc:chgData name="Purnendu Biswas" userId="bfdbf960b5fc32c3" providerId="LiveId" clId="{C03AA53D-5C8F-40F9-8CFD-8CABD859E069}" dt="2020-04-18T11:58:48.106" v="13" actId="404"/>
        <pc:sldMkLst>
          <pc:docMk/>
          <pc:sldMk cId="0" sldId="273"/>
        </pc:sldMkLst>
        <pc:graphicFrameChg chg="modGraphic">
          <ac:chgData name="Purnendu Biswas" userId="bfdbf960b5fc32c3" providerId="LiveId" clId="{C03AA53D-5C8F-40F9-8CFD-8CABD859E069}" dt="2020-04-18T11:58:48.106" v="13" actId="404"/>
          <ac:graphicFrameMkLst>
            <pc:docMk/>
            <pc:sldMk cId="0" sldId="273"/>
            <ac:graphicFrameMk id="406" creationId="{00000000-0000-0000-0000-000000000000}"/>
          </ac:graphicFrameMkLst>
        </pc:graphicFrameChg>
      </pc:sldChg>
      <pc:sldChg chg="add del">
        <pc:chgData name="Purnendu Biswas" userId="bfdbf960b5fc32c3" providerId="LiveId" clId="{C03AA53D-5C8F-40F9-8CFD-8CABD859E069}" dt="2020-04-18T11:58:07.390" v="3" actId="47"/>
        <pc:sldMkLst>
          <pc:docMk/>
          <pc:sldMk cId="1672419435" sldId="306"/>
        </pc:sldMkLst>
      </pc:sldChg>
      <pc:sldMasterChg chg="add del addSldLayout delSldLayout">
        <pc:chgData name="Purnendu Biswas" userId="bfdbf960b5fc32c3" providerId="LiveId" clId="{C03AA53D-5C8F-40F9-8CFD-8CABD859E069}" dt="2020-04-18T11:58:07.390" v="3" actId="47"/>
        <pc:sldMasterMkLst>
          <pc:docMk/>
          <pc:sldMasterMk cId="612793706" sldId="2147483660"/>
        </pc:sldMasterMkLst>
        <pc:sldLayoutChg chg="add del">
          <pc:chgData name="Purnendu Biswas" userId="bfdbf960b5fc32c3" providerId="LiveId" clId="{C03AA53D-5C8F-40F9-8CFD-8CABD859E069}" dt="2020-04-18T11:58:07.390" v="3" actId="47"/>
          <pc:sldLayoutMkLst>
            <pc:docMk/>
            <pc:sldMasterMk cId="612793706" sldId="2147483660"/>
            <pc:sldLayoutMk cId="1421940771" sldId="2147483661"/>
          </pc:sldLayoutMkLst>
        </pc:sldLayoutChg>
        <pc:sldLayoutChg chg="add del">
          <pc:chgData name="Purnendu Biswas" userId="bfdbf960b5fc32c3" providerId="LiveId" clId="{C03AA53D-5C8F-40F9-8CFD-8CABD859E069}" dt="2020-04-18T11:58:07.390" v="3" actId="47"/>
          <pc:sldLayoutMkLst>
            <pc:docMk/>
            <pc:sldMasterMk cId="612793706" sldId="2147483660"/>
            <pc:sldLayoutMk cId="1408604299" sldId="2147483666"/>
          </pc:sldLayoutMkLst>
        </pc:sldLayoutChg>
        <pc:sldLayoutChg chg="add del">
          <pc:chgData name="Purnendu Biswas" userId="bfdbf960b5fc32c3" providerId="LiveId" clId="{C03AA53D-5C8F-40F9-8CFD-8CABD859E069}" dt="2020-04-18T11:58:07.390" v="3" actId="47"/>
          <pc:sldLayoutMkLst>
            <pc:docMk/>
            <pc:sldMasterMk cId="612793706" sldId="2147483660"/>
            <pc:sldLayoutMk cId="1794652083" sldId="2147483667"/>
          </pc:sldLayoutMkLst>
        </pc:sldLayoutChg>
      </pc:sldMasterChg>
      <pc:sldMasterChg chg="delSldLayout">
        <pc:chgData name="Purnendu Biswas" userId="bfdbf960b5fc32c3" providerId="LiveId" clId="{C03AA53D-5C8F-40F9-8CFD-8CABD859E069}" dt="2020-04-18T11:58:00.596" v="1" actId="47"/>
        <pc:sldMasterMkLst>
          <pc:docMk/>
          <pc:sldMasterMk cId="3622629120" sldId="2147483668"/>
        </pc:sldMasterMkLst>
        <pc:sldLayoutChg chg="del">
          <pc:chgData name="Purnendu Biswas" userId="bfdbf960b5fc32c3" providerId="LiveId" clId="{C03AA53D-5C8F-40F9-8CFD-8CABD859E069}" dt="2020-04-18T11:58:00.596" v="1" actId="47"/>
          <pc:sldLayoutMkLst>
            <pc:docMk/>
            <pc:sldMasterMk cId="3622629120" sldId="2147483668"/>
            <pc:sldLayoutMk cId="3151872674" sldId="2147483669"/>
          </pc:sldLayoutMkLst>
        </pc:sldLayoutChg>
        <pc:sldLayoutChg chg="del">
          <pc:chgData name="Purnendu Biswas" userId="bfdbf960b5fc32c3" providerId="LiveId" clId="{C03AA53D-5C8F-40F9-8CFD-8CABD859E069}" dt="2020-04-18T11:57:56.784" v="0" actId="47"/>
          <pc:sldLayoutMkLst>
            <pc:docMk/>
            <pc:sldMasterMk cId="3622629120" sldId="2147483668"/>
            <pc:sldLayoutMk cId="1503539157" sldId="2147483671"/>
          </pc:sldLayoutMkLst>
        </pc:sldLayoutChg>
      </pc:sldMasterChg>
    </pc:docChg>
  </pc:docChgLst>
  <pc:docChgLst>
    <pc:chgData name="reza kabir" userId="af3c95a13102d509" providerId="LiveId" clId="{181E4DC7-5B2F-4C92-8429-F064F1115A2D}"/>
    <pc:docChg chg="undo custSel delSld modSld delMainMaster modMainMaster">
      <pc:chgData name="reza kabir" userId="af3c95a13102d509" providerId="LiveId" clId="{181E4DC7-5B2F-4C92-8429-F064F1115A2D}" dt="2020-06-11T11:26:55.208" v="250" actId="47"/>
      <pc:docMkLst>
        <pc:docMk/>
      </pc:docMkLst>
      <pc:sldChg chg="addSp delSp modSp mod">
        <pc:chgData name="reza kabir" userId="af3c95a13102d509" providerId="LiveId" clId="{181E4DC7-5B2F-4C92-8429-F064F1115A2D}" dt="2020-04-27T03:30:05.472" v="20" actId="404"/>
        <pc:sldMkLst>
          <pc:docMk/>
          <pc:sldMk cId="0" sldId="258"/>
        </pc:sldMkLst>
        <pc:spChg chg="add del mod">
          <ac:chgData name="reza kabir" userId="af3c95a13102d509" providerId="LiveId" clId="{181E4DC7-5B2F-4C92-8429-F064F1115A2D}" dt="2020-04-27T03:22:00.360" v="9" actId="478"/>
          <ac:spMkLst>
            <pc:docMk/>
            <pc:sldMk cId="0" sldId="258"/>
            <ac:spMk id="3" creationId="{2B9B1C68-8EA9-4EF1-A844-5B0B96877209}"/>
          </ac:spMkLst>
        </pc:spChg>
        <pc:spChg chg="add del mod">
          <ac:chgData name="reza kabir" userId="af3c95a13102d509" providerId="LiveId" clId="{181E4DC7-5B2F-4C92-8429-F064F1115A2D}" dt="2020-04-27T03:22:00.360" v="9" actId="478"/>
          <ac:spMkLst>
            <pc:docMk/>
            <pc:sldMk cId="0" sldId="258"/>
            <ac:spMk id="5" creationId="{B245C654-661E-41C3-8C61-0F7FE51276E2}"/>
          </ac:spMkLst>
        </pc:spChg>
        <pc:spChg chg="mod">
          <ac:chgData name="reza kabir" userId="af3c95a13102d509" providerId="LiveId" clId="{181E4DC7-5B2F-4C92-8429-F064F1115A2D}" dt="2020-04-27T03:28:07.014" v="14" actId="404"/>
          <ac:spMkLst>
            <pc:docMk/>
            <pc:sldMk cId="0" sldId="258"/>
            <ac:spMk id="12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30:05.472" v="20" actId="404"/>
          <ac:spMkLst>
            <pc:docMk/>
            <pc:sldMk cId="0" sldId="258"/>
            <ac:spMk id="12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28:07.014" v="14" actId="404"/>
          <ac:spMkLst>
            <pc:docMk/>
            <pc:sldMk cId="0" sldId="258"/>
            <ac:spMk id="129" creationId="{00000000-0000-0000-0000-000000000000}"/>
          </ac:spMkLst>
        </pc:spChg>
        <pc:spChg chg="add del mod">
          <ac:chgData name="reza kabir" userId="af3c95a13102d509" providerId="LiveId" clId="{181E4DC7-5B2F-4C92-8429-F064F1115A2D}" dt="2020-04-27T03:30:05.472" v="20" actId="404"/>
          <ac:spMkLst>
            <pc:docMk/>
            <pc:sldMk cId="0" sldId="258"/>
            <ac:spMk id="130" creationId="{00000000-0000-0000-0000-000000000000}"/>
          </ac:spMkLst>
        </pc:spChg>
        <pc:spChg chg="add del mod">
          <ac:chgData name="reza kabir" userId="af3c95a13102d509" providerId="LiveId" clId="{181E4DC7-5B2F-4C92-8429-F064F1115A2D}" dt="2020-04-27T03:30:05.472" v="20" actId="404"/>
          <ac:spMkLst>
            <pc:docMk/>
            <pc:sldMk cId="0" sldId="258"/>
            <ac:spMk id="13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28:07.014" v="14" actId="404"/>
          <ac:spMkLst>
            <pc:docMk/>
            <pc:sldMk cId="0" sldId="258"/>
            <ac:spMk id="13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28:14.050" v="15" actId="2711"/>
          <ac:spMkLst>
            <pc:docMk/>
            <pc:sldMk cId="0" sldId="258"/>
            <ac:spMk id="13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28:14.050" v="15" actId="2711"/>
          <ac:spMkLst>
            <pc:docMk/>
            <pc:sldMk cId="0" sldId="258"/>
            <ac:spMk id="13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28:14.050" v="15" actId="2711"/>
          <ac:spMkLst>
            <pc:docMk/>
            <pc:sldMk cId="0" sldId="258"/>
            <ac:spMk id="135" creationId="{00000000-0000-0000-0000-000000000000}"/>
          </ac:spMkLst>
        </pc:spChg>
      </pc:sldChg>
      <pc:sldChg chg="modSp mod">
        <pc:chgData name="reza kabir" userId="af3c95a13102d509" providerId="LiveId" clId="{181E4DC7-5B2F-4C92-8429-F064F1115A2D}" dt="2020-04-27T03:31:27.573" v="36" actId="1076"/>
        <pc:sldMkLst>
          <pc:docMk/>
          <pc:sldMk cId="0" sldId="259"/>
        </pc:sldMkLst>
        <pc:spChg chg="mod">
          <ac:chgData name="reza kabir" userId="af3c95a13102d509" providerId="LiveId" clId="{181E4DC7-5B2F-4C92-8429-F064F1115A2D}" dt="2020-04-27T03:31:27.573" v="36" actId="1076"/>
          <ac:spMkLst>
            <pc:docMk/>
            <pc:sldMk cId="0" sldId="259"/>
            <ac:spMk id="14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30:39.809" v="21" actId="2711"/>
          <ac:spMkLst>
            <pc:docMk/>
            <pc:sldMk cId="0" sldId="259"/>
            <ac:spMk id="14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31:27.573" v="36" actId="1076"/>
          <ac:spMkLst>
            <pc:docMk/>
            <pc:sldMk cId="0" sldId="259"/>
            <ac:spMk id="145" creationId="{00000000-0000-0000-0000-000000000000}"/>
          </ac:spMkLst>
        </pc:spChg>
        <pc:cxnChg chg="mod">
          <ac:chgData name="reza kabir" userId="af3c95a13102d509" providerId="LiveId" clId="{181E4DC7-5B2F-4C92-8429-F064F1115A2D}" dt="2020-04-27T03:31:27.573" v="36" actId="1076"/>
          <ac:cxnSpMkLst>
            <pc:docMk/>
            <pc:sldMk cId="0" sldId="259"/>
            <ac:cxnSpMk id="146" creationId="{00000000-0000-0000-0000-000000000000}"/>
          </ac:cxnSpMkLst>
        </pc:cxnChg>
      </pc:sldChg>
      <pc:sldChg chg="modSp mod">
        <pc:chgData name="reza kabir" userId="af3c95a13102d509" providerId="LiveId" clId="{181E4DC7-5B2F-4C92-8429-F064F1115A2D}" dt="2020-04-27T03:33:03.551" v="68" actId="120"/>
        <pc:sldMkLst>
          <pc:docMk/>
          <pc:sldMk cId="0" sldId="260"/>
        </pc:sldMkLst>
        <pc:spChg chg="mod">
          <ac:chgData name="reza kabir" userId="af3c95a13102d509" providerId="LiveId" clId="{181E4DC7-5B2F-4C92-8429-F064F1115A2D}" dt="2020-04-27T03:33:03.551" v="68" actId="120"/>
          <ac:spMkLst>
            <pc:docMk/>
            <pc:sldMk cId="0" sldId="260"/>
            <ac:spMk id="15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32:15.690" v="53" actId="20577"/>
          <ac:spMkLst>
            <pc:docMk/>
            <pc:sldMk cId="0" sldId="260"/>
            <ac:spMk id="15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32:09.042" v="42" actId="2711"/>
          <ac:spMkLst>
            <pc:docMk/>
            <pc:sldMk cId="0" sldId="260"/>
            <ac:spMk id="15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32:21.257" v="64" actId="20577"/>
          <ac:spMkLst>
            <pc:docMk/>
            <pc:sldMk cId="0" sldId="260"/>
            <ac:spMk id="15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32:09.042" v="42" actId="2711"/>
          <ac:spMkLst>
            <pc:docMk/>
            <pc:sldMk cId="0" sldId="260"/>
            <ac:spMk id="155" creationId="{00000000-0000-0000-0000-000000000000}"/>
          </ac:spMkLst>
        </pc:spChg>
      </pc:sldChg>
      <pc:sldChg chg="addSp delSp modSp mod">
        <pc:chgData name="reza kabir" userId="af3c95a13102d509" providerId="LiveId" clId="{181E4DC7-5B2F-4C92-8429-F064F1115A2D}" dt="2020-04-27T03:34:26.001" v="92" actId="403"/>
        <pc:sldMkLst>
          <pc:docMk/>
          <pc:sldMk cId="0" sldId="261"/>
        </pc:sldMkLst>
        <pc:spChg chg="add mod">
          <ac:chgData name="reza kabir" userId="af3c95a13102d509" providerId="LiveId" clId="{181E4DC7-5B2F-4C92-8429-F064F1115A2D}" dt="2020-04-27T03:33:41.992" v="77"/>
          <ac:spMkLst>
            <pc:docMk/>
            <pc:sldMk cId="0" sldId="261"/>
            <ac:spMk id="2" creationId="{B228F5C3-9CC5-41AE-AB19-EF361263E170}"/>
          </ac:spMkLst>
        </pc:spChg>
        <pc:spChg chg="mod">
          <ac:chgData name="reza kabir" userId="af3c95a13102d509" providerId="LiveId" clId="{181E4DC7-5B2F-4C92-8429-F064F1115A2D}" dt="2020-04-27T03:33:57.538" v="80" actId="404"/>
          <ac:spMkLst>
            <pc:docMk/>
            <pc:sldMk cId="0" sldId="261"/>
            <ac:spMk id="17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34:26.001" v="92" actId="403"/>
          <ac:spMkLst>
            <pc:docMk/>
            <pc:sldMk cId="0" sldId="261"/>
            <ac:spMk id="171" creationId="{00000000-0000-0000-0000-000000000000}"/>
          </ac:spMkLst>
        </pc:spChg>
        <pc:picChg chg="del mod">
          <ac:chgData name="reza kabir" userId="af3c95a13102d509" providerId="LiveId" clId="{181E4DC7-5B2F-4C92-8429-F064F1115A2D}" dt="2020-04-27T03:33:38.398" v="76" actId="478"/>
          <ac:picMkLst>
            <pc:docMk/>
            <pc:sldMk cId="0" sldId="261"/>
            <ac:picMk id="169" creationId="{00000000-0000-0000-0000-000000000000}"/>
          </ac:picMkLst>
        </pc:picChg>
      </pc:sldChg>
      <pc:sldChg chg="modSp mod">
        <pc:chgData name="reza kabir" userId="af3c95a13102d509" providerId="LiveId" clId="{181E4DC7-5B2F-4C92-8429-F064F1115A2D}" dt="2020-04-27T03:34:46.139" v="96" actId="403"/>
        <pc:sldMkLst>
          <pc:docMk/>
          <pc:sldMk cId="0" sldId="262"/>
        </pc:sldMkLst>
        <pc:spChg chg="mod">
          <ac:chgData name="reza kabir" userId="af3c95a13102d509" providerId="LiveId" clId="{181E4DC7-5B2F-4C92-8429-F064F1115A2D}" dt="2020-04-27T03:34:41.352" v="94" actId="2711"/>
          <ac:spMkLst>
            <pc:docMk/>
            <pc:sldMk cId="0" sldId="262"/>
            <ac:spMk id="17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34:46.139" v="96" actId="403"/>
          <ac:spMkLst>
            <pc:docMk/>
            <pc:sldMk cId="0" sldId="262"/>
            <ac:spMk id="178" creationId="{00000000-0000-0000-0000-000000000000}"/>
          </ac:spMkLst>
        </pc:spChg>
      </pc:sldChg>
      <pc:sldChg chg="addSp delSp modSp mod modAnim">
        <pc:chgData name="reza kabir" userId="af3c95a13102d509" providerId="LiveId" clId="{181E4DC7-5B2F-4C92-8429-F064F1115A2D}" dt="2020-04-27T03:41:36.812" v="130" actId="1076"/>
        <pc:sldMkLst>
          <pc:docMk/>
          <pc:sldMk cId="0" sldId="263"/>
        </pc:sldMkLst>
        <pc:spChg chg="add mod">
          <ac:chgData name="reza kabir" userId="af3c95a13102d509" providerId="LiveId" clId="{181E4DC7-5B2F-4C92-8429-F064F1115A2D}" dt="2020-04-27T03:40:58.923" v="111" actId="207"/>
          <ac:spMkLst>
            <pc:docMk/>
            <pc:sldMk cId="0" sldId="263"/>
            <ac:spMk id="26" creationId="{06C7A27E-B0A5-4918-A976-488528F58D9B}"/>
          </ac:spMkLst>
        </pc:spChg>
        <pc:spChg chg="add mod">
          <ac:chgData name="reza kabir" userId="af3c95a13102d509" providerId="LiveId" clId="{181E4DC7-5B2F-4C92-8429-F064F1115A2D}" dt="2020-04-27T03:40:58.923" v="111" actId="207"/>
          <ac:spMkLst>
            <pc:docMk/>
            <pc:sldMk cId="0" sldId="263"/>
            <ac:spMk id="33" creationId="{4F77F79D-FE22-44FD-82AF-693A9399B068}"/>
          </ac:spMkLst>
        </pc:spChg>
        <pc:spChg chg="mod">
          <ac:chgData name="reza kabir" userId="af3c95a13102d509" providerId="LiveId" clId="{181E4DC7-5B2F-4C92-8429-F064F1115A2D}" dt="2020-04-27T03:41:11.965" v="123" actId="20577"/>
          <ac:spMkLst>
            <pc:docMk/>
            <pc:sldMk cId="0" sldId="263"/>
            <ac:spMk id="18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1:31.073" v="128" actId="1076"/>
          <ac:spMkLst>
            <pc:docMk/>
            <pc:sldMk cId="0" sldId="263"/>
            <ac:spMk id="18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1:36.812" v="130" actId="1076"/>
          <ac:spMkLst>
            <pc:docMk/>
            <pc:sldMk cId="0" sldId="263"/>
            <ac:spMk id="18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1:33.706" v="129" actId="1076"/>
          <ac:spMkLst>
            <pc:docMk/>
            <pc:sldMk cId="0" sldId="263"/>
            <ac:spMk id="186" creationId="{00000000-0000-0000-0000-000000000000}"/>
          </ac:spMkLst>
        </pc:spChg>
        <pc:grpChg chg="add mod">
          <ac:chgData name="reza kabir" userId="af3c95a13102d509" providerId="LiveId" clId="{181E4DC7-5B2F-4C92-8429-F064F1115A2D}" dt="2020-04-27T03:40:58.923" v="111" actId="207"/>
          <ac:grpSpMkLst>
            <pc:docMk/>
            <pc:sldMk cId="0" sldId="263"/>
            <ac:grpSpMk id="27" creationId="{0488747D-C9E2-4093-8B87-0AB503A3DEF5}"/>
          </ac:grpSpMkLst>
        </pc:grpChg>
        <pc:grpChg chg="del">
          <ac:chgData name="reza kabir" userId="af3c95a13102d509" providerId="LiveId" clId="{181E4DC7-5B2F-4C92-8429-F064F1115A2D}" dt="2020-04-27T03:35:54.672" v="97" actId="478"/>
          <ac:grpSpMkLst>
            <pc:docMk/>
            <pc:sldMk cId="0" sldId="263"/>
            <ac:grpSpMk id="187" creationId="{00000000-0000-0000-0000-000000000000}"/>
          </ac:grpSpMkLst>
        </pc:grpChg>
        <pc:grpChg chg="del">
          <ac:chgData name="reza kabir" userId="af3c95a13102d509" providerId="LiveId" clId="{181E4DC7-5B2F-4C92-8429-F064F1115A2D}" dt="2020-04-27T03:35:54.672" v="97" actId="478"/>
          <ac:grpSpMkLst>
            <pc:docMk/>
            <pc:sldMk cId="0" sldId="263"/>
            <ac:grpSpMk id="191" creationId="{00000000-0000-0000-0000-000000000000}"/>
          </ac:grpSpMkLst>
        </pc:grpChg>
        <pc:grpChg chg="del">
          <ac:chgData name="reza kabir" userId="af3c95a13102d509" providerId="LiveId" clId="{181E4DC7-5B2F-4C92-8429-F064F1115A2D}" dt="2020-04-27T03:35:54.672" v="97" actId="478"/>
          <ac:grpSpMkLst>
            <pc:docMk/>
            <pc:sldMk cId="0" sldId="263"/>
            <ac:grpSpMk id="194" creationId="{00000000-0000-0000-0000-000000000000}"/>
          </ac:grpSpMkLst>
        </pc:grpChg>
      </pc:sldChg>
      <pc:sldChg chg="del">
        <pc:chgData name="reza kabir" userId="af3c95a13102d509" providerId="LiveId" clId="{181E4DC7-5B2F-4C92-8429-F064F1115A2D}" dt="2020-04-27T03:41:45.193" v="131" actId="47"/>
        <pc:sldMkLst>
          <pc:docMk/>
          <pc:sldMk cId="0" sldId="264"/>
        </pc:sldMkLst>
      </pc:sldChg>
      <pc:sldChg chg="modSp mod">
        <pc:chgData name="reza kabir" userId="af3c95a13102d509" providerId="LiveId" clId="{181E4DC7-5B2F-4C92-8429-F064F1115A2D}" dt="2020-04-27T03:42:09.250" v="139" actId="403"/>
        <pc:sldMkLst>
          <pc:docMk/>
          <pc:sldMk cId="0" sldId="265"/>
        </pc:sldMkLst>
        <pc:spChg chg="mod">
          <ac:chgData name="reza kabir" userId="af3c95a13102d509" providerId="LiveId" clId="{181E4DC7-5B2F-4C92-8429-F064F1115A2D}" dt="2020-04-27T03:41:58.605" v="136" actId="404"/>
          <ac:spMkLst>
            <pc:docMk/>
            <pc:sldMk cId="0" sldId="265"/>
            <ac:spMk id="22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2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9.250" v="139" actId="403"/>
          <ac:spMkLst>
            <pc:docMk/>
            <pc:sldMk cId="0" sldId="265"/>
            <ac:spMk id="22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2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2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2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26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9.250" v="139" actId="403"/>
          <ac:spMkLst>
            <pc:docMk/>
            <pc:sldMk cId="0" sldId="265"/>
            <ac:spMk id="22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9.250" v="139" actId="403"/>
          <ac:spMkLst>
            <pc:docMk/>
            <pc:sldMk cId="0" sldId="265"/>
            <ac:spMk id="22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9.250" v="139" actId="403"/>
          <ac:spMkLst>
            <pc:docMk/>
            <pc:sldMk cId="0" sldId="265"/>
            <ac:spMk id="229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9.250" v="139" actId="403"/>
          <ac:spMkLst>
            <pc:docMk/>
            <pc:sldMk cId="0" sldId="265"/>
            <ac:spMk id="23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9.250" v="139" actId="403"/>
          <ac:spMkLst>
            <pc:docMk/>
            <pc:sldMk cId="0" sldId="265"/>
            <ac:spMk id="23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39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4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4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4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4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4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2:05.956" v="137" actId="2711"/>
          <ac:spMkLst>
            <pc:docMk/>
            <pc:sldMk cId="0" sldId="265"/>
            <ac:spMk id="245" creationId="{00000000-0000-0000-0000-000000000000}"/>
          </ac:spMkLst>
        </pc:spChg>
      </pc:sldChg>
      <pc:sldChg chg="addSp delSp modSp mod">
        <pc:chgData name="reza kabir" userId="af3c95a13102d509" providerId="LiveId" clId="{181E4DC7-5B2F-4C92-8429-F064F1115A2D}" dt="2020-04-27T03:45:36.453" v="153"/>
        <pc:sldMkLst>
          <pc:docMk/>
          <pc:sldMk cId="0" sldId="266"/>
        </pc:sldMkLst>
        <pc:spChg chg="add del mod">
          <ac:chgData name="reza kabir" userId="af3c95a13102d509" providerId="LiveId" clId="{181E4DC7-5B2F-4C92-8429-F064F1115A2D}" dt="2020-04-27T03:45:27.129" v="148" actId="478"/>
          <ac:spMkLst>
            <pc:docMk/>
            <pc:sldMk cId="0" sldId="266"/>
            <ac:spMk id="3" creationId="{60AE7B4B-610F-4B7E-B45D-82661557D0EB}"/>
          </ac:spMkLst>
        </pc:spChg>
        <pc:spChg chg="add del mod">
          <ac:chgData name="reza kabir" userId="af3c95a13102d509" providerId="LiveId" clId="{181E4DC7-5B2F-4C92-8429-F064F1115A2D}" dt="2020-04-27T03:45:27.129" v="148" actId="478"/>
          <ac:spMkLst>
            <pc:docMk/>
            <pc:sldMk cId="0" sldId="266"/>
            <ac:spMk id="5" creationId="{AA10A76B-A134-4167-9FAA-3D5907915978}"/>
          </ac:spMkLst>
        </pc:spChg>
        <pc:spChg chg="add del mod">
          <ac:chgData name="reza kabir" userId="af3c95a13102d509" providerId="LiveId" clId="{181E4DC7-5B2F-4C92-8429-F064F1115A2D}" dt="2020-04-27T03:45:27.129" v="148" actId="478"/>
          <ac:spMkLst>
            <pc:docMk/>
            <pc:sldMk cId="0" sldId="266"/>
            <ac:spMk id="7" creationId="{05980419-5B9C-450B-94BC-1B2F60C3C3A1}"/>
          </ac:spMkLst>
        </pc:spChg>
        <pc:spChg chg="add del mod">
          <ac:chgData name="reza kabir" userId="af3c95a13102d509" providerId="LiveId" clId="{181E4DC7-5B2F-4C92-8429-F064F1115A2D}" dt="2020-04-27T03:45:27.129" v="148" actId="478"/>
          <ac:spMkLst>
            <pc:docMk/>
            <pc:sldMk cId="0" sldId="266"/>
            <ac:spMk id="9" creationId="{74E2C439-26CC-4BAF-ABAB-58CFB8F95282}"/>
          </ac:spMkLst>
        </pc:spChg>
        <pc:spChg chg="add del mod">
          <ac:chgData name="reza kabir" userId="af3c95a13102d509" providerId="LiveId" clId="{181E4DC7-5B2F-4C92-8429-F064F1115A2D}" dt="2020-04-27T03:45:27.129" v="148" actId="478"/>
          <ac:spMkLst>
            <pc:docMk/>
            <pc:sldMk cId="0" sldId="266"/>
            <ac:spMk id="11" creationId="{BDE8B6BB-5B5F-4136-9CCE-12448D6735A7}"/>
          </ac:spMkLst>
        </pc:spChg>
        <pc:spChg chg="mod">
          <ac:chgData name="reza kabir" userId="af3c95a13102d509" providerId="LiveId" clId="{181E4DC7-5B2F-4C92-8429-F064F1115A2D}" dt="2020-04-27T03:44:58.610" v="140" actId="2711"/>
          <ac:spMkLst>
            <pc:docMk/>
            <pc:sldMk cId="0" sldId="266"/>
            <ac:spMk id="25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5:09.778" v="144" actId="404"/>
          <ac:spMkLst>
            <pc:docMk/>
            <pc:sldMk cId="0" sldId="266"/>
            <ac:spMk id="25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5:21.494" v="146"/>
          <ac:spMkLst>
            <pc:docMk/>
            <pc:sldMk cId="0" sldId="266"/>
            <ac:spMk id="25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5:09.778" v="144" actId="404"/>
          <ac:spMkLst>
            <pc:docMk/>
            <pc:sldMk cId="0" sldId="266"/>
            <ac:spMk id="253" creationId="{00000000-0000-0000-0000-000000000000}"/>
          </ac:spMkLst>
        </pc:spChg>
        <pc:spChg chg="add del mod">
          <ac:chgData name="reza kabir" userId="af3c95a13102d509" providerId="LiveId" clId="{181E4DC7-5B2F-4C92-8429-F064F1115A2D}" dt="2020-04-27T03:45:31.718" v="150"/>
          <ac:spMkLst>
            <pc:docMk/>
            <pc:sldMk cId="0" sldId="266"/>
            <ac:spMk id="25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5:09.778" v="144" actId="404"/>
          <ac:spMkLst>
            <pc:docMk/>
            <pc:sldMk cId="0" sldId="266"/>
            <ac:spMk id="255" creationId="{00000000-0000-0000-0000-000000000000}"/>
          </ac:spMkLst>
        </pc:spChg>
        <pc:spChg chg="add del mod">
          <ac:chgData name="reza kabir" userId="af3c95a13102d509" providerId="LiveId" clId="{181E4DC7-5B2F-4C92-8429-F064F1115A2D}" dt="2020-04-27T03:45:34.973" v="152"/>
          <ac:spMkLst>
            <pc:docMk/>
            <pc:sldMk cId="0" sldId="266"/>
            <ac:spMk id="256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5:09.778" v="144" actId="404"/>
          <ac:spMkLst>
            <pc:docMk/>
            <pc:sldMk cId="0" sldId="266"/>
            <ac:spMk id="257" creationId="{00000000-0000-0000-0000-000000000000}"/>
          </ac:spMkLst>
        </pc:spChg>
        <pc:spChg chg="add del mod">
          <ac:chgData name="reza kabir" userId="af3c95a13102d509" providerId="LiveId" clId="{181E4DC7-5B2F-4C92-8429-F064F1115A2D}" dt="2020-04-27T03:45:30.208" v="149"/>
          <ac:spMkLst>
            <pc:docMk/>
            <pc:sldMk cId="0" sldId="266"/>
            <ac:spMk id="25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5:09.778" v="144" actId="404"/>
          <ac:spMkLst>
            <pc:docMk/>
            <pc:sldMk cId="0" sldId="266"/>
            <ac:spMk id="259" creationId="{00000000-0000-0000-0000-000000000000}"/>
          </ac:spMkLst>
        </pc:spChg>
        <pc:spChg chg="add del mod">
          <ac:chgData name="reza kabir" userId="af3c95a13102d509" providerId="LiveId" clId="{181E4DC7-5B2F-4C92-8429-F064F1115A2D}" dt="2020-04-27T03:45:33.495" v="151"/>
          <ac:spMkLst>
            <pc:docMk/>
            <pc:sldMk cId="0" sldId="266"/>
            <ac:spMk id="26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5:09.778" v="144" actId="404"/>
          <ac:spMkLst>
            <pc:docMk/>
            <pc:sldMk cId="0" sldId="266"/>
            <ac:spMk id="261" creationId="{00000000-0000-0000-0000-000000000000}"/>
          </ac:spMkLst>
        </pc:spChg>
        <pc:spChg chg="add del mod">
          <ac:chgData name="reza kabir" userId="af3c95a13102d509" providerId="LiveId" clId="{181E4DC7-5B2F-4C92-8429-F064F1115A2D}" dt="2020-04-27T03:45:36.453" v="153"/>
          <ac:spMkLst>
            <pc:docMk/>
            <pc:sldMk cId="0" sldId="266"/>
            <ac:spMk id="262" creationId="{00000000-0000-0000-0000-000000000000}"/>
          </ac:spMkLst>
        </pc:spChg>
      </pc:sldChg>
      <pc:sldChg chg="modSp mod">
        <pc:chgData name="reza kabir" userId="af3c95a13102d509" providerId="LiveId" clId="{181E4DC7-5B2F-4C92-8429-F064F1115A2D}" dt="2020-04-27T03:45:49.088" v="156" actId="404"/>
        <pc:sldMkLst>
          <pc:docMk/>
          <pc:sldMk cId="0" sldId="267"/>
        </pc:sldMkLst>
        <pc:spChg chg="mod">
          <ac:chgData name="reza kabir" userId="af3c95a13102d509" providerId="LiveId" clId="{181E4DC7-5B2F-4C92-8429-F064F1115A2D}" dt="2020-04-27T03:45:49.088" v="156" actId="404"/>
          <ac:spMkLst>
            <pc:docMk/>
            <pc:sldMk cId="0" sldId="267"/>
            <ac:spMk id="274" creationId="{00000000-0000-0000-0000-000000000000}"/>
          </ac:spMkLst>
        </pc:spChg>
      </pc:sldChg>
      <pc:sldChg chg="modSp mod">
        <pc:chgData name="reza kabir" userId="af3c95a13102d509" providerId="LiveId" clId="{181E4DC7-5B2F-4C92-8429-F064F1115A2D}" dt="2020-04-27T03:46:21.603" v="161" actId="121"/>
        <pc:sldMkLst>
          <pc:docMk/>
          <pc:sldMk cId="0" sldId="268"/>
        </pc:sldMkLst>
        <pc:spChg chg="mod">
          <ac:chgData name="reza kabir" userId="af3c95a13102d509" providerId="LiveId" clId="{181E4DC7-5B2F-4C92-8429-F064F1115A2D}" dt="2020-04-27T03:46:21.603" v="161" actId="121"/>
          <ac:spMkLst>
            <pc:docMk/>
            <pc:sldMk cId="0" sldId="268"/>
            <ac:spMk id="279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12.135" v="160" actId="404"/>
          <ac:spMkLst>
            <pc:docMk/>
            <pc:sldMk cId="0" sldId="268"/>
            <ac:spMk id="28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12.135" v="160" actId="404"/>
          <ac:spMkLst>
            <pc:docMk/>
            <pc:sldMk cId="0" sldId="268"/>
            <ac:spMk id="28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12.135" v="160" actId="404"/>
          <ac:spMkLst>
            <pc:docMk/>
            <pc:sldMk cId="0" sldId="268"/>
            <ac:spMk id="28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12.135" v="160" actId="404"/>
          <ac:spMkLst>
            <pc:docMk/>
            <pc:sldMk cId="0" sldId="268"/>
            <ac:spMk id="28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12.135" v="160" actId="404"/>
          <ac:spMkLst>
            <pc:docMk/>
            <pc:sldMk cId="0" sldId="268"/>
            <ac:spMk id="286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12.135" v="160" actId="404"/>
          <ac:spMkLst>
            <pc:docMk/>
            <pc:sldMk cId="0" sldId="268"/>
            <ac:spMk id="28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12.135" v="160" actId="404"/>
          <ac:spMkLst>
            <pc:docMk/>
            <pc:sldMk cId="0" sldId="268"/>
            <ac:spMk id="28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12.135" v="160" actId="404"/>
          <ac:spMkLst>
            <pc:docMk/>
            <pc:sldMk cId="0" sldId="268"/>
            <ac:spMk id="289" creationId="{00000000-0000-0000-0000-000000000000}"/>
          </ac:spMkLst>
        </pc:spChg>
      </pc:sldChg>
      <pc:sldChg chg="modSp mod">
        <pc:chgData name="reza kabir" userId="af3c95a13102d509" providerId="LiveId" clId="{181E4DC7-5B2F-4C92-8429-F064F1115A2D}" dt="2020-04-27T03:46:50.066" v="165" actId="404"/>
        <pc:sldMkLst>
          <pc:docMk/>
          <pc:sldMk cId="0" sldId="269"/>
        </pc:sldMkLst>
        <pc:spChg chg="mod">
          <ac:chgData name="reza kabir" userId="af3c95a13102d509" providerId="LiveId" clId="{181E4DC7-5B2F-4C92-8429-F064F1115A2D}" dt="2020-04-27T03:46:43.769" v="162" actId="2711"/>
          <ac:spMkLst>
            <pc:docMk/>
            <pc:sldMk cId="0" sldId="269"/>
            <ac:spMk id="31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1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1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1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16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1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1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19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2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2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2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2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6:50.066" v="165" actId="404"/>
          <ac:spMkLst>
            <pc:docMk/>
            <pc:sldMk cId="0" sldId="269"/>
            <ac:spMk id="324" creationId="{00000000-0000-0000-0000-000000000000}"/>
          </ac:spMkLst>
        </pc:spChg>
      </pc:sldChg>
      <pc:sldChg chg="modSp mod">
        <pc:chgData name="reza kabir" userId="af3c95a13102d509" providerId="LiveId" clId="{181E4DC7-5B2F-4C92-8429-F064F1115A2D}" dt="2020-04-27T03:51:45.370" v="200" actId="113"/>
        <pc:sldMkLst>
          <pc:docMk/>
          <pc:sldMk cId="0" sldId="270"/>
        </pc:sldMkLst>
        <pc:spChg chg="mod">
          <ac:chgData name="reza kabir" userId="af3c95a13102d509" providerId="LiveId" clId="{181E4DC7-5B2F-4C92-8429-F064F1115A2D}" dt="2020-04-27T03:47:12.891" v="169" actId="404"/>
          <ac:spMkLst>
            <pc:docMk/>
            <pc:sldMk cId="0" sldId="270"/>
            <ac:spMk id="33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1:45.370" v="200" actId="113"/>
          <ac:spMkLst>
            <pc:docMk/>
            <pc:sldMk cId="0" sldId="270"/>
            <ac:spMk id="33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47:12.891" v="169" actId="404"/>
          <ac:spMkLst>
            <pc:docMk/>
            <pc:sldMk cId="0" sldId="270"/>
            <ac:spMk id="33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1:38.719" v="199" actId="2711"/>
          <ac:spMkLst>
            <pc:docMk/>
            <pc:sldMk cId="0" sldId="270"/>
            <ac:spMk id="335" creationId="{00000000-0000-0000-0000-000000000000}"/>
          </ac:spMkLst>
        </pc:spChg>
      </pc:sldChg>
      <pc:sldChg chg="modSp mod">
        <pc:chgData name="reza kabir" userId="af3c95a13102d509" providerId="LiveId" clId="{181E4DC7-5B2F-4C92-8429-F064F1115A2D}" dt="2020-04-27T03:52:19.464" v="212"/>
        <pc:sldMkLst>
          <pc:docMk/>
          <pc:sldMk cId="0" sldId="271"/>
        </pc:sldMkLst>
        <pc:spChg chg="mod">
          <ac:chgData name="reza kabir" userId="af3c95a13102d509" providerId="LiveId" clId="{181E4DC7-5B2F-4C92-8429-F064F1115A2D}" dt="2020-04-27T03:49:57.585" v="174" actId="2711"/>
          <ac:spMkLst>
            <pc:docMk/>
            <pc:sldMk cId="0" sldId="271"/>
            <ac:spMk id="34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0:47.113" v="180" actId="255"/>
          <ac:spMkLst>
            <pc:docMk/>
            <pc:sldMk cId="0" sldId="271"/>
            <ac:spMk id="34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0:47.113" v="180" actId="255"/>
          <ac:spMkLst>
            <pc:docMk/>
            <pc:sldMk cId="0" sldId="271"/>
            <ac:spMk id="34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0:47.113" v="180" actId="255"/>
          <ac:spMkLst>
            <pc:docMk/>
            <pc:sldMk cId="0" sldId="271"/>
            <ac:spMk id="34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0:47.113" v="180" actId="255"/>
          <ac:spMkLst>
            <pc:docMk/>
            <pc:sldMk cId="0" sldId="271"/>
            <ac:spMk id="34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0:47.113" v="180" actId="255"/>
          <ac:spMkLst>
            <pc:docMk/>
            <pc:sldMk cId="0" sldId="271"/>
            <ac:spMk id="349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0:47.113" v="180" actId="255"/>
          <ac:spMkLst>
            <pc:docMk/>
            <pc:sldMk cId="0" sldId="271"/>
            <ac:spMk id="35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19.464" v="212"/>
          <ac:spMkLst>
            <pc:docMk/>
            <pc:sldMk cId="0" sldId="271"/>
            <ac:spMk id="35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09.722" v="206"/>
          <ac:spMkLst>
            <pc:docMk/>
            <pc:sldMk cId="0" sldId="271"/>
            <ac:spMk id="35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15.923" v="210"/>
          <ac:spMkLst>
            <pc:docMk/>
            <pc:sldMk cId="0" sldId="271"/>
            <ac:spMk id="356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13.087" v="208"/>
          <ac:spMkLst>
            <pc:docMk/>
            <pc:sldMk cId="0" sldId="271"/>
            <ac:spMk id="35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1:59.678" v="202"/>
          <ac:spMkLst>
            <pc:docMk/>
            <pc:sldMk cId="0" sldId="271"/>
            <ac:spMk id="35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05.581" v="204"/>
          <ac:spMkLst>
            <pc:docMk/>
            <pc:sldMk cId="0" sldId="271"/>
            <ac:spMk id="359" creationId="{00000000-0000-0000-0000-000000000000}"/>
          </ac:spMkLst>
        </pc:spChg>
        <pc:cxnChg chg="mod">
          <ac:chgData name="reza kabir" userId="af3c95a13102d509" providerId="LiveId" clId="{181E4DC7-5B2F-4C92-8429-F064F1115A2D}" dt="2020-04-27T03:50:33.263" v="178" actId="1076"/>
          <ac:cxnSpMkLst>
            <pc:docMk/>
            <pc:sldMk cId="0" sldId="271"/>
            <ac:cxnSpMk id="347" creationId="{00000000-0000-0000-0000-000000000000}"/>
          </ac:cxnSpMkLst>
        </pc:cxnChg>
        <pc:cxnChg chg="mod">
          <ac:chgData name="reza kabir" userId="af3c95a13102d509" providerId="LiveId" clId="{181E4DC7-5B2F-4C92-8429-F064F1115A2D}" dt="2020-04-27T03:50:33.263" v="178" actId="1076"/>
          <ac:cxnSpMkLst>
            <pc:docMk/>
            <pc:sldMk cId="0" sldId="271"/>
            <ac:cxnSpMk id="353" creationId="{00000000-0000-0000-0000-000000000000}"/>
          </ac:cxnSpMkLst>
        </pc:cxnChg>
      </pc:sldChg>
      <pc:sldChg chg="modSp mod">
        <pc:chgData name="reza kabir" userId="af3c95a13102d509" providerId="LiveId" clId="{181E4DC7-5B2F-4C92-8429-F064F1115A2D}" dt="2020-04-27T03:53:23.948" v="233" actId="20577"/>
        <pc:sldMkLst>
          <pc:docMk/>
          <pc:sldMk cId="0" sldId="272"/>
        </pc:sldMkLst>
        <pc:spChg chg="mod">
          <ac:chgData name="reza kabir" userId="af3c95a13102d509" providerId="LiveId" clId="{181E4DC7-5B2F-4C92-8429-F064F1115A2D}" dt="2020-04-27T03:52:38.556" v="215" actId="404"/>
          <ac:spMkLst>
            <pc:docMk/>
            <pc:sldMk cId="0" sldId="272"/>
            <ac:spMk id="36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6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66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6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69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7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7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7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7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7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76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7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7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79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50.732" v="218" actId="20577"/>
          <ac:spMkLst>
            <pc:docMk/>
            <pc:sldMk cId="0" sldId="272"/>
            <ac:spMk id="38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8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54.208" v="220" actId="20577"/>
          <ac:spMkLst>
            <pc:docMk/>
            <pc:sldMk cId="0" sldId="272"/>
            <ac:spMk id="38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8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58.121" v="222" actId="20577"/>
          <ac:spMkLst>
            <pc:docMk/>
            <pc:sldMk cId="0" sldId="272"/>
            <ac:spMk id="38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8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3:23.948" v="233" actId="20577"/>
          <ac:spMkLst>
            <pc:docMk/>
            <pc:sldMk cId="0" sldId="272"/>
            <ac:spMk id="386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8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3:08.874" v="227" actId="20577"/>
          <ac:spMkLst>
            <pc:docMk/>
            <pc:sldMk cId="0" sldId="272"/>
            <ac:spMk id="38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90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91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3:20.804" v="231" actId="20577"/>
          <ac:spMkLst>
            <pc:docMk/>
            <pc:sldMk cId="0" sldId="272"/>
            <ac:spMk id="392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9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9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9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96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97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9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399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2:43.821" v="216" actId="2711"/>
          <ac:spMkLst>
            <pc:docMk/>
            <pc:sldMk cId="0" sldId="272"/>
            <ac:spMk id="400" creationId="{00000000-0000-0000-0000-000000000000}"/>
          </ac:spMkLst>
        </pc:spChg>
      </pc:sldChg>
      <pc:sldChg chg="modSp del mod">
        <pc:chgData name="reza kabir" userId="af3c95a13102d509" providerId="LiveId" clId="{181E4DC7-5B2F-4C92-8429-F064F1115A2D}" dt="2020-06-11T11:26:55.208" v="250" actId="47"/>
        <pc:sldMkLst>
          <pc:docMk/>
          <pc:sldMk cId="0" sldId="273"/>
        </pc:sldMkLst>
        <pc:spChg chg="mod">
          <ac:chgData name="reza kabir" userId="af3c95a13102d509" providerId="LiveId" clId="{181E4DC7-5B2F-4C92-8429-F064F1115A2D}" dt="2020-04-27T03:53:52.345" v="236" actId="404"/>
          <ac:spMkLst>
            <pc:docMk/>
            <pc:sldMk cId="0" sldId="273"/>
            <ac:spMk id="405" creationId="{00000000-0000-0000-0000-000000000000}"/>
          </ac:spMkLst>
        </pc:spChg>
        <pc:graphicFrameChg chg="modGraphic">
          <ac:chgData name="reza kabir" userId="af3c95a13102d509" providerId="LiveId" clId="{181E4DC7-5B2F-4C92-8429-F064F1115A2D}" dt="2020-04-27T03:54:06.423" v="237" actId="2711"/>
          <ac:graphicFrameMkLst>
            <pc:docMk/>
            <pc:sldMk cId="0" sldId="273"/>
            <ac:graphicFrameMk id="406" creationId="{00000000-0000-0000-0000-000000000000}"/>
          </ac:graphicFrameMkLst>
        </pc:graphicFrameChg>
      </pc:sldChg>
      <pc:sldChg chg="modSp mod">
        <pc:chgData name="reza kabir" userId="af3c95a13102d509" providerId="LiveId" clId="{181E4DC7-5B2F-4C92-8429-F064F1115A2D}" dt="2020-04-27T03:54:27.819" v="242" actId="404"/>
        <pc:sldMkLst>
          <pc:docMk/>
          <pc:sldMk cId="0" sldId="274"/>
        </pc:sldMkLst>
        <pc:spChg chg="mod">
          <ac:chgData name="reza kabir" userId="af3c95a13102d509" providerId="LiveId" clId="{181E4DC7-5B2F-4C92-8429-F064F1115A2D}" dt="2020-04-27T03:54:27.819" v="242" actId="404"/>
          <ac:spMkLst>
            <pc:docMk/>
            <pc:sldMk cId="0" sldId="274"/>
            <ac:spMk id="418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4:27.819" v="242" actId="404"/>
          <ac:spMkLst>
            <pc:docMk/>
            <pc:sldMk cId="0" sldId="274"/>
            <ac:spMk id="419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4:19.917" v="239" actId="2711"/>
          <ac:spMkLst>
            <pc:docMk/>
            <pc:sldMk cId="0" sldId="274"/>
            <ac:spMk id="420" creationId="{00000000-0000-0000-0000-000000000000}"/>
          </ac:spMkLst>
        </pc:spChg>
      </pc:sldChg>
      <pc:sldChg chg="modSp del mod">
        <pc:chgData name="reza kabir" userId="af3c95a13102d509" providerId="LiveId" clId="{181E4DC7-5B2F-4C92-8429-F064F1115A2D}" dt="2020-04-27T03:55:09.517" v="247" actId="47"/>
        <pc:sldMkLst>
          <pc:docMk/>
          <pc:sldMk cId="0" sldId="275"/>
        </pc:sldMkLst>
        <pc:spChg chg="mod">
          <ac:chgData name="reza kabir" userId="af3c95a13102d509" providerId="LiveId" clId="{181E4DC7-5B2F-4C92-8429-F064F1115A2D}" dt="2020-04-27T03:54:54.512" v="243" actId="2711"/>
          <ac:spMkLst>
            <pc:docMk/>
            <pc:sldMk cId="0" sldId="275"/>
            <ac:spMk id="683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5:02.615" v="246" actId="404"/>
          <ac:spMkLst>
            <pc:docMk/>
            <pc:sldMk cId="0" sldId="275"/>
            <ac:spMk id="684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4:54.512" v="243" actId="2711"/>
          <ac:spMkLst>
            <pc:docMk/>
            <pc:sldMk cId="0" sldId="275"/>
            <ac:spMk id="685" creationId="{00000000-0000-0000-0000-000000000000}"/>
          </ac:spMkLst>
        </pc:spChg>
        <pc:spChg chg="mod">
          <ac:chgData name="reza kabir" userId="af3c95a13102d509" providerId="LiveId" clId="{181E4DC7-5B2F-4C92-8429-F064F1115A2D}" dt="2020-04-27T03:55:02.615" v="246" actId="404"/>
          <ac:spMkLst>
            <pc:docMk/>
            <pc:sldMk cId="0" sldId="275"/>
            <ac:spMk id="686" creationId="{00000000-0000-0000-0000-000000000000}"/>
          </ac:spMkLst>
        </pc:spChg>
      </pc:sldChg>
      <pc:sldChg chg="modSp del mod">
        <pc:chgData name="reza kabir" userId="af3c95a13102d509" providerId="LiveId" clId="{181E4DC7-5B2F-4C92-8429-F064F1115A2D}" dt="2020-04-27T03:55:12.313" v="248" actId="47"/>
        <pc:sldMkLst>
          <pc:docMk/>
          <pc:sldMk cId="0" sldId="276"/>
        </pc:sldMkLst>
        <pc:picChg chg="mod">
          <ac:chgData name="reza kabir" userId="af3c95a13102d509" providerId="LiveId" clId="{181E4DC7-5B2F-4C92-8429-F064F1115A2D}" dt="2020-04-27T03:17:30.838" v="1" actId="1076"/>
          <ac:picMkLst>
            <pc:docMk/>
            <pc:sldMk cId="0" sldId="276"/>
            <ac:picMk id="698" creationId="{00000000-0000-0000-0000-000000000000}"/>
          </ac:picMkLst>
        </pc:picChg>
      </pc:sldChg>
      <pc:sldChg chg="del">
        <pc:chgData name="reza kabir" userId="af3c95a13102d509" providerId="LiveId" clId="{181E4DC7-5B2F-4C92-8429-F064F1115A2D}" dt="2020-04-27T03:55:20.599" v="249" actId="47"/>
        <pc:sldMkLst>
          <pc:docMk/>
          <pc:sldMk cId="1672419435" sldId="306"/>
        </pc:sldMkLst>
      </pc:sldChg>
      <pc:sldMasterChg chg="del delSldLayout">
        <pc:chgData name="reza kabir" userId="af3c95a13102d509" providerId="LiveId" clId="{181E4DC7-5B2F-4C92-8429-F064F1115A2D}" dt="2020-04-27T03:55:20.599" v="249" actId="47"/>
        <pc:sldMasterMkLst>
          <pc:docMk/>
          <pc:sldMasterMk cId="612793706" sldId="2147483660"/>
        </pc:sldMasterMkLst>
        <pc:sldLayoutChg chg="del">
          <pc:chgData name="reza kabir" userId="af3c95a13102d509" providerId="LiveId" clId="{181E4DC7-5B2F-4C92-8429-F064F1115A2D}" dt="2020-04-27T03:55:20.599" v="249" actId="47"/>
          <pc:sldLayoutMkLst>
            <pc:docMk/>
            <pc:sldMasterMk cId="612793706" sldId="2147483660"/>
            <pc:sldLayoutMk cId="1421940771" sldId="2147483661"/>
          </pc:sldLayoutMkLst>
        </pc:sldLayoutChg>
        <pc:sldLayoutChg chg="del">
          <pc:chgData name="reza kabir" userId="af3c95a13102d509" providerId="LiveId" clId="{181E4DC7-5B2F-4C92-8429-F064F1115A2D}" dt="2020-04-27T03:55:20.599" v="249" actId="47"/>
          <pc:sldLayoutMkLst>
            <pc:docMk/>
            <pc:sldMasterMk cId="612793706" sldId="2147483660"/>
            <pc:sldLayoutMk cId="1408604299" sldId="2147483666"/>
          </pc:sldLayoutMkLst>
        </pc:sldLayoutChg>
        <pc:sldLayoutChg chg="del">
          <pc:chgData name="reza kabir" userId="af3c95a13102d509" providerId="LiveId" clId="{181E4DC7-5B2F-4C92-8429-F064F1115A2D}" dt="2020-04-27T03:55:20.599" v="249" actId="47"/>
          <pc:sldLayoutMkLst>
            <pc:docMk/>
            <pc:sldMasterMk cId="612793706" sldId="2147483660"/>
            <pc:sldLayoutMk cId="1794652083" sldId="2147483667"/>
          </pc:sldLayoutMkLst>
        </pc:sldLayoutChg>
      </pc:sldMasterChg>
      <pc:sldMasterChg chg="delSldLayout modSldLayout">
        <pc:chgData name="reza kabir" userId="af3c95a13102d509" providerId="LiveId" clId="{181E4DC7-5B2F-4C92-8429-F064F1115A2D}" dt="2020-04-27T03:55:12.313" v="248" actId="47"/>
        <pc:sldMasterMkLst>
          <pc:docMk/>
          <pc:sldMasterMk cId="3622629120" sldId="2147483668"/>
        </pc:sldMasterMkLst>
        <pc:sldLayoutChg chg="addSp delSp modSp mod">
          <pc:chgData name="reza kabir" userId="af3c95a13102d509" providerId="LiveId" clId="{181E4DC7-5B2F-4C92-8429-F064F1115A2D}" dt="2020-04-27T03:33:35.150" v="75" actId="478"/>
          <pc:sldLayoutMkLst>
            <pc:docMk/>
            <pc:sldMasterMk cId="3622629120" sldId="2147483668"/>
            <pc:sldLayoutMk cId="2990893760" sldId="2147483674"/>
          </pc:sldLayoutMkLst>
          <pc:spChg chg="add del">
            <ac:chgData name="reza kabir" userId="af3c95a13102d509" providerId="LiveId" clId="{181E4DC7-5B2F-4C92-8429-F064F1115A2D}" dt="2020-04-27T03:33:25.430" v="72" actId="11529"/>
            <ac:spMkLst>
              <pc:docMk/>
              <pc:sldMasterMk cId="3622629120" sldId="2147483668"/>
              <pc:sldLayoutMk cId="2990893760" sldId="2147483674"/>
              <ac:spMk id="2" creationId="{BE15EA1A-B53E-431D-984B-1ECF0FF25C91}"/>
            </ac:spMkLst>
          </pc:spChg>
          <pc:spChg chg="add mod ord">
            <ac:chgData name="reza kabir" userId="af3c95a13102d509" providerId="LiveId" clId="{181E4DC7-5B2F-4C92-8429-F064F1115A2D}" dt="2020-04-27T03:33:33.957" v="74" actId="167"/>
            <ac:spMkLst>
              <pc:docMk/>
              <pc:sldMasterMk cId="3622629120" sldId="2147483668"/>
              <pc:sldLayoutMk cId="2990893760" sldId="2147483674"/>
              <ac:spMk id="3" creationId="{548D637B-17E3-4550-A2EE-655A357589AD}"/>
            </ac:spMkLst>
          </pc:spChg>
          <pc:picChg chg="add del">
            <ac:chgData name="reza kabir" userId="af3c95a13102d509" providerId="LiveId" clId="{181E4DC7-5B2F-4C92-8429-F064F1115A2D}" dt="2020-04-27T03:33:35.150" v="75" actId="478"/>
            <ac:picMkLst>
              <pc:docMk/>
              <pc:sldMasterMk cId="3622629120" sldId="2147483668"/>
              <pc:sldLayoutMk cId="2990893760" sldId="2147483674"/>
              <ac:picMk id="4" creationId="{49B158A8-DC0B-46CD-B090-509E0B7D2E28}"/>
            </ac:picMkLst>
          </pc:picChg>
        </pc:sldLayoutChg>
        <pc:sldLayoutChg chg="del">
          <pc:chgData name="reza kabir" userId="af3c95a13102d509" providerId="LiveId" clId="{181E4DC7-5B2F-4C92-8429-F064F1115A2D}" dt="2020-04-27T03:41:45.193" v="131" actId="47"/>
          <pc:sldLayoutMkLst>
            <pc:docMk/>
            <pc:sldMasterMk cId="3622629120" sldId="2147483668"/>
            <pc:sldLayoutMk cId="1415414288" sldId="2147483677"/>
          </pc:sldLayoutMkLst>
        </pc:sldLayoutChg>
        <pc:sldLayoutChg chg="modSp">
          <pc:chgData name="reza kabir" userId="af3c95a13102d509" providerId="LiveId" clId="{181E4DC7-5B2F-4C92-8429-F064F1115A2D}" dt="2020-04-27T03:27:27.309" v="11" actId="2711"/>
          <pc:sldLayoutMkLst>
            <pc:docMk/>
            <pc:sldMasterMk cId="3622629120" sldId="2147483668"/>
            <pc:sldLayoutMk cId="2882081073" sldId="2147483680"/>
          </pc:sldLayoutMkLst>
          <pc:spChg chg="mod">
            <ac:chgData name="reza kabir" userId="af3c95a13102d509" providerId="LiveId" clId="{181E4DC7-5B2F-4C92-8429-F064F1115A2D}" dt="2020-04-27T03:27:27.309" v="11" actId="2711"/>
            <ac:spMkLst>
              <pc:docMk/>
              <pc:sldMasterMk cId="3622629120" sldId="2147483668"/>
              <pc:sldLayoutMk cId="2882081073" sldId="2147483680"/>
              <ac:spMk id="44" creationId="{00000000-0000-0000-0000-000000000000}"/>
            </ac:spMkLst>
          </pc:spChg>
          <pc:spChg chg="mod">
            <ac:chgData name="reza kabir" userId="af3c95a13102d509" providerId="LiveId" clId="{181E4DC7-5B2F-4C92-8429-F064F1115A2D}" dt="2020-04-27T03:27:27.309" v="11" actId="2711"/>
            <ac:spMkLst>
              <pc:docMk/>
              <pc:sldMasterMk cId="3622629120" sldId="2147483668"/>
              <pc:sldLayoutMk cId="2882081073" sldId="2147483680"/>
              <ac:spMk id="45" creationId="{00000000-0000-0000-0000-000000000000}"/>
            </ac:spMkLst>
          </pc:spChg>
          <pc:spChg chg="mod">
            <ac:chgData name="reza kabir" userId="af3c95a13102d509" providerId="LiveId" clId="{181E4DC7-5B2F-4C92-8429-F064F1115A2D}" dt="2020-04-27T03:27:27.309" v="11" actId="2711"/>
            <ac:spMkLst>
              <pc:docMk/>
              <pc:sldMasterMk cId="3622629120" sldId="2147483668"/>
              <pc:sldLayoutMk cId="2882081073" sldId="2147483680"/>
              <ac:spMk id="48" creationId="{00000000-0000-0000-0000-000000000000}"/>
            </ac:spMkLst>
          </pc:spChg>
        </pc:sldLayoutChg>
        <pc:sldLayoutChg chg="del">
          <pc:chgData name="reza kabir" userId="af3c95a13102d509" providerId="LiveId" clId="{181E4DC7-5B2F-4C92-8429-F064F1115A2D}" dt="2020-04-27T03:55:12.313" v="248" actId="47"/>
          <pc:sldLayoutMkLst>
            <pc:docMk/>
            <pc:sldMasterMk cId="3622629120" sldId="2147483668"/>
            <pc:sldLayoutMk cId="2944607143" sldId="2147483685"/>
          </pc:sldLayoutMkLst>
        </pc:sldLayoutChg>
        <pc:sldLayoutChg chg="del">
          <pc:chgData name="reza kabir" userId="af3c95a13102d509" providerId="LiveId" clId="{181E4DC7-5B2F-4C92-8429-F064F1115A2D}" dt="2020-04-27T03:55:09.517" v="247" actId="47"/>
          <pc:sldLayoutMkLst>
            <pc:docMk/>
            <pc:sldMasterMk cId="3622629120" sldId="2147483668"/>
            <pc:sldLayoutMk cId="3794320863" sldId="2147483686"/>
          </pc:sldLayoutMkLst>
        </pc:sldLayoutChg>
      </pc:sldMaster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004334-649E-4DA9-A984-75EFE66A6F24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B633CD-E388-434E-A623-4298E9A65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560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05f66ed5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05f66ed5c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5ae6dee5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5ae6dee5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75ae6dee5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75ae6dee5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75ae6dee5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75ae6dee5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75ae6dee52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75ae6dee52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75ae6dee5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75ae6dee5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41d900745_13_4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641d900745_13_4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05f66ed5c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05f66ed5c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41d90074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41d90074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05f66ed5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05f66ed5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05f66ed5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05f66ed5c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41d900745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41d900745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5ae6dee5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5ae6dee5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75ae6dee5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75ae6dee5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641d900745_8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641d900745_8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6100395" y="4922808"/>
            <a:ext cx="12183200" cy="4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388395" y="10312472"/>
            <a:ext cx="13607200" cy="12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534395" y="2257056"/>
            <a:ext cx="9315200" cy="303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None/>
              <a:defRPr sz="19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Font typeface="Fira Sans Extra Condensed Medium"/>
              <a:buNone/>
              <a:defRPr sz="9600">
                <a:solidFill>
                  <a:srgbClr val="E87E4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Font typeface="Fira Sans Extra Condensed Medium"/>
              <a:buNone/>
              <a:defRPr sz="9600">
                <a:solidFill>
                  <a:srgbClr val="E87E4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Font typeface="Fira Sans Extra Condensed Medium"/>
              <a:buNone/>
              <a:defRPr sz="9600">
                <a:solidFill>
                  <a:srgbClr val="E87E4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Font typeface="Fira Sans Extra Condensed Medium"/>
              <a:buNone/>
              <a:defRPr sz="9600">
                <a:solidFill>
                  <a:srgbClr val="E87E4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Font typeface="Fira Sans Extra Condensed Medium"/>
              <a:buNone/>
              <a:defRPr sz="9600">
                <a:solidFill>
                  <a:srgbClr val="E87E4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Font typeface="Fira Sans Extra Condensed Medium"/>
              <a:buNone/>
              <a:defRPr sz="9600">
                <a:solidFill>
                  <a:srgbClr val="E87E4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Font typeface="Fira Sans Extra Condensed Medium"/>
              <a:buNone/>
              <a:defRPr sz="9600">
                <a:solidFill>
                  <a:srgbClr val="E87E4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3600"/>
              <a:buFont typeface="Fira Sans Extra Condensed Medium"/>
              <a:buNone/>
              <a:defRPr sz="9600">
                <a:solidFill>
                  <a:srgbClr val="E87E4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10821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subTitle" idx="1"/>
          </p:nvPr>
        </p:nvSpPr>
        <p:spPr>
          <a:xfrm>
            <a:off x="10343248" y="4116157"/>
            <a:ext cx="10036000" cy="22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2"/>
          </p:nvPr>
        </p:nvSpPr>
        <p:spPr>
          <a:xfrm>
            <a:off x="10343251" y="9611200"/>
            <a:ext cx="10036000" cy="22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3"/>
          </p:nvPr>
        </p:nvSpPr>
        <p:spPr>
          <a:xfrm>
            <a:off x="10343323" y="6865067"/>
            <a:ext cx="10036000" cy="22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6501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2318141" y="3878067"/>
            <a:ext cx="5283200" cy="16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2048117" y="5783224"/>
            <a:ext cx="58232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4267"/>
              </a:spcBef>
              <a:spcAft>
                <a:spcPts val="4267"/>
              </a:spcAft>
              <a:buNone/>
              <a:defRPr sz="32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 idx="2"/>
          </p:nvPr>
        </p:nvSpPr>
        <p:spPr>
          <a:xfrm>
            <a:off x="16823725" y="3878067"/>
            <a:ext cx="5283200" cy="16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3"/>
          </p:nvPr>
        </p:nvSpPr>
        <p:spPr>
          <a:xfrm>
            <a:off x="16553904" y="5783224"/>
            <a:ext cx="58232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4267"/>
              </a:spcBef>
              <a:spcAft>
                <a:spcPts val="4267"/>
              </a:spcAft>
              <a:buNone/>
              <a:defRPr sz="32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title" idx="4"/>
          </p:nvPr>
        </p:nvSpPr>
        <p:spPr>
          <a:xfrm>
            <a:off x="9550355" y="9078379"/>
            <a:ext cx="5283200" cy="10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5"/>
          </p:nvPr>
        </p:nvSpPr>
        <p:spPr>
          <a:xfrm>
            <a:off x="9280400" y="10383872"/>
            <a:ext cx="58232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4267"/>
              </a:spcBef>
              <a:spcAft>
                <a:spcPts val="4267"/>
              </a:spcAft>
              <a:buNone/>
              <a:defRPr sz="3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title" idx="6"/>
          </p:nvPr>
        </p:nvSpPr>
        <p:spPr>
          <a:xfrm>
            <a:off x="9550360" y="3878067"/>
            <a:ext cx="5283200" cy="16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7"/>
          </p:nvPr>
        </p:nvSpPr>
        <p:spPr>
          <a:xfrm>
            <a:off x="9280400" y="5783224"/>
            <a:ext cx="58232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4267"/>
              </a:spcBef>
              <a:spcAft>
                <a:spcPts val="4267"/>
              </a:spcAft>
              <a:buNone/>
              <a:defRPr sz="32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title" idx="8"/>
          </p:nvPr>
        </p:nvSpPr>
        <p:spPr>
          <a:xfrm>
            <a:off x="2317184" y="9078379"/>
            <a:ext cx="5283200" cy="10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9"/>
          </p:nvPr>
        </p:nvSpPr>
        <p:spPr>
          <a:xfrm>
            <a:off x="2047197" y="10383872"/>
            <a:ext cx="58232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4267"/>
              </a:spcBef>
              <a:spcAft>
                <a:spcPts val="4267"/>
              </a:spcAft>
              <a:buNone/>
              <a:defRPr sz="32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title" idx="13"/>
          </p:nvPr>
        </p:nvSpPr>
        <p:spPr>
          <a:xfrm>
            <a:off x="16823717" y="9078445"/>
            <a:ext cx="5283200" cy="10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733"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14"/>
          </p:nvPr>
        </p:nvSpPr>
        <p:spPr>
          <a:xfrm>
            <a:off x="16553773" y="10383872"/>
            <a:ext cx="58232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4267"/>
              </a:spcBef>
              <a:spcAft>
                <a:spcPts val="0"/>
              </a:spcAft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4267"/>
              </a:spcBef>
              <a:spcAft>
                <a:spcPts val="4267"/>
              </a:spcAft>
              <a:buNone/>
              <a:defRPr sz="3200"/>
            </a:lvl9pPr>
          </a:lstStyle>
          <a:p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title" idx="15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86190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1_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ctrTitle"/>
          </p:nvPr>
        </p:nvSpPr>
        <p:spPr>
          <a:xfrm flipH="1">
            <a:off x="5457699" y="3909533"/>
            <a:ext cx="6109600" cy="31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1"/>
          </p:nvPr>
        </p:nvSpPr>
        <p:spPr>
          <a:xfrm flipH="1">
            <a:off x="4712099" y="7912200"/>
            <a:ext cx="6855200" cy="28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ctrTitle" idx="2"/>
          </p:nvPr>
        </p:nvSpPr>
        <p:spPr>
          <a:xfrm flipH="1">
            <a:off x="12815235" y="3909533"/>
            <a:ext cx="6109600" cy="31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3"/>
          </p:nvPr>
        </p:nvSpPr>
        <p:spPr>
          <a:xfrm flipH="1">
            <a:off x="12816701" y="7912200"/>
            <a:ext cx="6855200" cy="28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14313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6495467" y="3393200"/>
            <a:ext cx="11393600" cy="69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51446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subTitle" idx="1"/>
          </p:nvPr>
        </p:nvSpPr>
        <p:spPr>
          <a:xfrm flipH="1">
            <a:off x="2133603" y="4665728"/>
            <a:ext cx="5842400" cy="20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ubTitle" idx="2"/>
          </p:nvPr>
        </p:nvSpPr>
        <p:spPr>
          <a:xfrm flipH="1">
            <a:off x="16314267" y="4665728"/>
            <a:ext cx="6150400" cy="20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ubTitle" idx="3"/>
          </p:nvPr>
        </p:nvSpPr>
        <p:spPr>
          <a:xfrm flipH="1">
            <a:off x="2133603" y="8619179"/>
            <a:ext cx="5842400" cy="20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4"/>
          </p:nvPr>
        </p:nvSpPr>
        <p:spPr>
          <a:xfrm flipH="1">
            <a:off x="16314267" y="8619184"/>
            <a:ext cx="6150400" cy="20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subTitle" idx="5"/>
          </p:nvPr>
        </p:nvSpPr>
        <p:spPr>
          <a:xfrm flipH="1">
            <a:off x="3551203" y="3625325"/>
            <a:ext cx="4424800" cy="1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4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6"/>
          </p:nvPr>
        </p:nvSpPr>
        <p:spPr>
          <a:xfrm flipH="1">
            <a:off x="16313941" y="3625325"/>
            <a:ext cx="4658400" cy="1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4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ubTitle" idx="7"/>
          </p:nvPr>
        </p:nvSpPr>
        <p:spPr>
          <a:xfrm flipH="1">
            <a:off x="3551203" y="7578752"/>
            <a:ext cx="4424800" cy="1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4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8"/>
          </p:nvPr>
        </p:nvSpPr>
        <p:spPr>
          <a:xfrm flipH="1">
            <a:off x="16313941" y="7578755"/>
            <a:ext cx="4658400" cy="1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 sz="4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09969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>
            <a:spLocks noGrp="1"/>
          </p:cNvSpPr>
          <p:nvPr>
            <p:ph type="ctrTitle"/>
          </p:nvPr>
        </p:nvSpPr>
        <p:spPr>
          <a:xfrm>
            <a:off x="11156733" y="3539525"/>
            <a:ext cx="11308000" cy="368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19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13867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13867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13867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13867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13867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13867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13867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13867"/>
            </a:lvl9pPr>
          </a:lstStyle>
          <a:p>
            <a:endParaRPr dirty="0"/>
          </a:p>
        </p:txBody>
      </p:sp>
      <p:sp>
        <p:nvSpPr>
          <p:cNvPr id="99" name="Google Shape;99;p21"/>
          <p:cNvSpPr txBox="1">
            <a:spLocks noGrp="1"/>
          </p:cNvSpPr>
          <p:nvPr>
            <p:ph type="subTitle" idx="1"/>
          </p:nvPr>
        </p:nvSpPr>
        <p:spPr>
          <a:xfrm>
            <a:off x="1919333" y="5363405"/>
            <a:ext cx="8824800" cy="3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2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1"/>
          <p:cNvSpPr txBox="1"/>
          <p:nvPr/>
        </p:nvSpPr>
        <p:spPr>
          <a:xfrm>
            <a:off x="1920067" y="9080133"/>
            <a:ext cx="12024000" cy="12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667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2667" b="1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/>
              </a:rPr>
              <a:t>Slidesgo</a:t>
            </a:r>
            <a:r>
              <a:rPr lang="en" sz="2667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2667" b="1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/>
              </a:rPr>
              <a:t>Flaticon</a:t>
            </a:r>
            <a:r>
              <a:rPr lang="en" sz="2667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2667" b="1">
                <a:solidFill>
                  <a:schemeClr val="dk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/>
              </a:rPr>
              <a:t>Freepik</a:t>
            </a:r>
            <a:r>
              <a:rPr lang="en" sz="2667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. </a:t>
            </a:r>
            <a:endParaRPr sz="2667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773620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solidFill>
          <a:schemeClr val="dk2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2050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5270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0818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012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ctrTitle"/>
          </p:nvPr>
        </p:nvSpPr>
        <p:spPr>
          <a:xfrm flipH="1">
            <a:off x="5029909" y="6748120"/>
            <a:ext cx="6224000" cy="1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 flipH="1">
            <a:off x="5029901" y="8204253"/>
            <a:ext cx="6224000" cy="17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ctrTitle" idx="2"/>
          </p:nvPr>
        </p:nvSpPr>
        <p:spPr>
          <a:xfrm flipH="1">
            <a:off x="13129160" y="6748133"/>
            <a:ext cx="6224000" cy="1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 flipH="1">
            <a:off x="13130101" y="8204267"/>
            <a:ext cx="6224000" cy="17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773868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0591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dk2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253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8D637B-17E3-4550-A2EE-655A357589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036175" y="0"/>
            <a:ext cx="8980488" cy="13716000"/>
          </a:xfrm>
          <a:solidFill>
            <a:schemeClr val="accent2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1919333" y="2319661"/>
            <a:ext cx="11104800" cy="42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Source Sans Pro SemiBold"/>
              <a:buNone/>
              <a:defRPr sz="12800" b="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9pPr>
          </a:lstStyle>
          <a:p>
            <a:endParaRPr dirty="0"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 flipH="1">
            <a:off x="1919200" y="7591600"/>
            <a:ext cx="7385600" cy="27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4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26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0893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ctrTitle"/>
          </p:nvPr>
        </p:nvSpPr>
        <p:spPr>
          <a:xfrm flipH="1">
            <a:off x="8022800" y="7772400"/>
            <a:ext cx="8093600" cy="18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800"/>
              <a:buNone/>
              <a:defRPr sz="6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32000">
                <a:solidFill>
                  <a:srgbClr val="541C1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32000">
                <a:solidFill>
                  <a:srgbClr val="541C1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32000">
                <a:solidFill>
                  <a:srgbClr val="541C1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32000">
                <a:solidFill>
                  <a:srgbClr val="541C1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32000">
                <a:solidFill>
                  <a:srgbClr val="541C1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32000">
                <a:solidFill>
                  <a:srgbClr val="541C1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32000">
                <a:solidFill>
                  <a:srgbClr val="541C1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32000"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ubTitle" idx="1"/>
          </p:nvPr>
        </p:nvSpPr>
        <p:spPr>
          <a:xfrm flipH="1">
            <a:off x="4740800" y="3905568"/>
            <a:ext cx="14902400" cy="33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400"/>
              <a:buNone/>
              <a:defRPr sz="4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 sz="4267">
                <a:solidFill>
                  <a:srgbClr val="541C1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 sz="4267">
                <a:solidFill>
                  <a:srgbClr val="541C1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 sz="4267">
                <a:solidFill>
                  <a:srgbClr val="541C1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 sz="4267">
                <a:solidFill>
                  <a:srgbClr val="541C1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 sz="4267">
                <a:solidFill>
                  <a:srgbClr val="541C1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 sz="4267">
                <a:solidFill>
                  <a:srgbClr val="541C1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 sz="4267">
                <a:solidFill>
                  <a:srgbClr val="541C1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 sz="4267"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1887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dk2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1919333" y="5510600"/>
            <a:ext cx="10489600" cy="48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12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11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1919333" y="10133101"/>
            <a:ext cx="7381600" cy="12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7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919333" y="3266800"/>
            <a:ext cx="6144800" cy="303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9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351902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13899067" y="5074200"/>
            <a:ext cx="8565600" cy="28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16129267" y="7725200"/>
            <a:ext cx="6335200" cy="26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1219215" lvl="0" indent="-81281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3733"/>
            </a:lvl1pPr>
            <a:lvl2pPr marL="2438430" lvl="1" indent="-812810" algn="ctr">
              <a:spcBef>
                <a:spcPts val="4267"/>
              </a:spcBef>
              <a:spcAft>
                <a:spcPts val="0"/>
              </a:spcAft>
              <a:buSzPts val="1200"/>
              <a:buChar char="○"/>
              <a:defRPr/>
            </a:lvl2pPr>
            <a:lvl3pPr marL="3657646" lvl="2" indent="-812810" algn="ctr">
              <a:spcBef>
                <a:spcPts val="4267"/>
              </a:spcBef>
              <a:spcAft>
                <a:spcPts val="0"/>
              </a:spcAft>
              <a:buSzPts val="1200"/>
              <a:buChar char="■"/>
              <a:defRPr/>
            </a:lvl3pPr>
            <a:lvl4pPr marL="4876861" lvl="3" indent="-812810" algn="ctr">
              <a:spcBef>
                <a:spcPts val="4267"/>
              </a:spcBef>
              <a:spcAft>
                <a:spcPts val="0"/>
              </a:spcAft>
              <a:buSzPts val="1200"/>
              <a:buChar char="●"/>
              <a:defRPr/>
            </a:lvl4pPr>
            <a:lvl5pPr marL="6096076" lvl="4" indent="-812810" algn="ctr">
              <a:spcBef>
                <a:spcPts val="4267"/>
              </a:spcBef>
              <a:spcAft>
                <a:spcPts val="0"/>
              </a:spcAft>
              <a:buSzPts val="1200"/>
              <a:buChar char="○"/>
              <a:defRPr/>
            </a:lvl5pPr>
            <a:lvl6pPr marL="7315291" lvl="5" indent="-812810" algn="ctr">
              <a:spcBef>
                <a:spcPts val="4267"/>
              </a:spcBef>
              <a:spcAft>
                <a:spcPts val="0"/>
              </a:spcAft>
              <a:buSzPts val="1200"/>
              <a:buChar char="■"/>
              <a:defRPr/>
            </a:lvl6pPr>
            <a:lvl7pPr marL="8534507" lvl="6" indent="-812810" algn="ctr">
              <a:spcBef>
                <a:spcPts val="4267"/>
              </a:spcBef>
              <a:spcAft>
                <a:spcPts val="0"/>
              </a:spcAft>
              <a:buSzPts val="1200"/>
              <a:buChar char="●"/>
              <a:defRPr/>
            </a:lvl7pPr>
            <a:lvl8pPr marL="9753722" lvl="7" indent="-812810" algn="ctr">
              <a:spcBef>
                <a:spcPts val="4267"/>
              </a:spcBef>
              <a:spcAft>
                <a:spcPts val="0"/>
              </a:spcAft>
              <a:buSzPts val="1200"/>
              <a:buChar char="○"/>
              <a:defRPr/>
            </a:lvl8pPr>
            <a:lvl9pPr marL="10972937" lvl="8" indent="-812810" algn="ctr">
              <a:spcBef>
                <a:spcPts val="4267"/>
              </a:spcBef>
              <a:spcAft>
                <a:spcPts val="4267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title" idx="2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4478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6373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 flipH="1">
            <a:off x="9692800" y="5080088"/>
            <a:ext cx="4998400" cy="23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6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2"/>
          </p:nvPr>
        </p:nvSpPr>
        <p:spPr>
          <a:xfrm flipH="1">
            <a:off x="15876387" y="5080123"/>
            <a:ext cx="4524800" cy="23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6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3"/>
          </p:nvPr>
        </p:nvSpPr>
        <p:spPr>
          <a:xfrm flipH="1">
            <a:off x="9692800" y="8339901"/>
            <a:ext cx="4998400" cy="1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4"/>
          </p:nvPr>
        </p:nvSpPr>
        <p:spPr>
          <a:xfrm flipH="1">
            <a:off x="15876187" y="8339901"/>
            <a:ext cx="4998400" cy="1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5"/>
          </p:nvPr>
        </p:nvSpPr>
        <p:spPr>
          <a:xfrm flipH="1">
            <a:off x="3508253" y="5080088"/>
            <a:ext cx="4998400" cy="23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6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400"/>
              <a:buFont typeface="Playfair Display"/>
              <a:buNone/>
              <a:defRPr sz="3733">
                <a:solidFill>
                  <a:srgbClr val="E87E4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 dirty="0"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6"/>
          </p:nvPr>
        </p:nvSpPr>
        <p:spPr>
          <a:xfrm flipH="1">
            <a:off x="3508853" y="8339901"/>
            <a:ext cx="4998400" cy="1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 dirty="0"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3508253" y="3132456"/>
            <a:ext cx="3340000" cy="1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9pPr>
          </a:lstStyle>
          <a:p>
            <a:r>
              <a:rPr dirty="0"/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7" hasCustomPrompt="1"/>
          </p:nvPr>
        </p:nvSpPr>
        <p:spPr>
          <a:xfrm>
            <a:off x="9692835" y="3132456"/>
            <a:ext cx="3340000" cy="1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8" hasCustomPrompt="1"/>
          </p:nvPr>
        </p:nvSpPr>
        <p:spPr>
          <a:xfrm>
            <a:off x="15876253" y="3132456"/>
            <a:ext cx="3340000" cy="1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882081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600" cy="1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 b="1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 b="1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 b="1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 b="1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 b="1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 b="1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 b="1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 b="1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6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●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○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■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●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○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■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●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Char char="○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bel"/>
              <a:buChar char="■"/>
              <a:defRPr sz="12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262912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7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1"/>
          <p:cNvSpPr txBox="1">
            <a:spLocks noGrp="1"/>
          </p:cNvSpPr>
          <p:nvPr>
            <p:ph type="subTitle" idx="1"/>
          </p:nvPr>
        </p:nvSpPr>
        <p:spPr>
          <a:xfrm flipH="1">
            <a:off x="9692800" y="5080088"/>
            <a:ext cx="4998400" cy="23136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pPr marL="0" indent="0"/>
            <a:r>
              <a:rPr lang="en" sz="5400">
                <a:latin typeface="+mn-lt"/>
              </a:rPr>
              <a:t>PROJECT SCHEDULE</a:t>
            </a:r>
            <a:endParaRPr sz="5400">
              <a:latin typeface="+mn-lt"/>
            </a:endParaRPr>
          </a:p>
        </p:txBody>
      </p:sp>
      <p:sp>
        <p:nvSpPr>
          <p:cNvPr id="128" name="Google Shape;128;p31"/>
          <p:cNvSpPr txBox="1">
            <a:spLocks noGrp="1"/>
          </p:cNvSpPr>
          <p:nvPr>
            <p:ph type="subTitle" idx="6"/>
          </p:nvPr>
        </p:nvSpPr>
        <p:spPr>
          <a:xfrm flipH="1">
            <a:off x="3508853" y="8339901"/>
            <a:ext cx="4998400" cy="154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-US" sz="2000" dirty="0">
                <a:latin typeface="+mn-lt"/>
              </a:rPr>
              <a:t>Lorem Ipsum is simply dummy text of the printing and typesetting industry</a:t>
            </a:r>
            <a:endParaRPr sz="2000" dirty="0">
              <a:latin typeface="+mn-lt"/>
            </a:endParaRPr>
          </a:p>
        </p:txBody>
      </p:sp>
      <p:sp>
        <p:nvSpPr>
          <p:cNvPr id="129" name="Google Shape;129;p31"/>
          <p:cNvSpPr txBox="1">
            <a:spLocks noGrp="1"/>
          </p:cNvSpPr>
          <p:nvPr>
            <p:ph type="subTitle" idx="2"/>
          </p:nvPr>
        </p:nvSpPr>
        <p:spPr>
          <a:xfrm flipH="1">
            <a:off x="15876387" y="5080123"/>
            <a:ext cx="4524800" cy="23136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pPr marL="0" indent="0"/>
            <a:r>
              <a:rPr lang="en" sz="5400" dirty="0">
                <a:latin typeface="+mn-lt"/>
              </a:rPr>
              <a:t>STATUS REPORT</a:t>
            </a:r>
            <a:endParaRPr sz="5400" dirty="0">
              <a:latin typeface="+mn-lt"/>
            </a:endParaRPr>
          </a:p>
        </p:txBody>
      </p:sp>
      <p:sp>
        <p:nvSpPr>
          <p:cNvPr id="130" name="Google Shape;130;p31"/>
          <p:cNvSpPr txBox="1">
            <a:spLocks noGrp="1"/>
          </p:cNvSpPr>
          <p:nvPr>
            <p:ph type="subTitle" idx="3"/>
          </p:nvPr>
        </p:nvSpPr>
        <p:spPr>
          <a:xfrm flipH="1">
            <a:off x="9692800" y="8339901"/>
            <a:ext cx="4998400" cy="154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" sz="2400" dirty="0">
                <a:latin typeface="+mn-lt"/>
              </a:rPr>
              <a:t>Here you could describe the topic of the section</a:t>
            </a:r>
            <a:endParaRPr sz="2400" dirty="0">
              <a:latin typeface="+mn-lt"/>
            </a:endParaRPr>
          </a:p>
        </p:txBody>
      </p:sp>
      <p:sp>
        <p:nvSpPr>
          <p:cNvPr id="131" name="Google Shape;131;p31"/>
          <p:cNvSpPr txBox="1">
            <a:spLocks noGrp="1"/>
          </p:cNvSpPr>
          <p:nvPr>
            <p:ph type="subTitle" idx="4"/>
          </p:nvPr>
        </p:nvSpPr>
        <p:spPr>
          <a:xfrm flipH="1">
            <a:off x="15876187" y="8339901"/>
            <a:ext cx="4998400" cy="154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" sz="2400">
                <a:latin typeface="+mn-lt"/>
              </a:rPr>
              <a:t>Here you could describe the topic of the section</a:t>
            </a:r>
            <a:endParaRPr sz="2400">
              <a:latin typeface="+mn-lt"/>
            </a:endParaRPr>
          </a:p>
        </p:txBody>
      </p:sp>
      <p:sp>
        <p:nvSpPr>
          <p:cNvPr id="132" name="Google Shape;132;p31"/>
          <p:cNvSpPr txBox="1">
            <a:spLocks noGrp="1"/>
          </p:cNvSpPr>
          <p:nvPr>
            <p:ph type="subTitle" idx="5"/>
          </p:nvPr>
        </p:nvSpPr>
        <p:spPr>
          <a:xfrm flipH="1">
            <a:off x="3508253" y="5080088"/>
            <a:ext cx="4998400" cy="23136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pPr marL="0" indent="0"/>
            <a:r>
              <a:rPr lang="en" sz="5400" dirty="0">
                <a:latin typeface="+mn-lt"/>
              </a:rPr>
              <a:t>PROJECT TIMELINE</a:t>
            </a:r>
            <a:endParaRPr sz="5400" dirty="0">
              <a:latin typeface="+mn-lt"/>
            </a:endParaRPr>
          </a:p>
        </p:txBody>
      </p:sp>
      <p:sp>
        <p:nvSpPr>
          <p:cNvPr id="133" name="Google Shape;133;p31"/>
          <p:cNvSpPr txBox="1">
            <a:spLocks noGrp="1"/>
          </p:cNvSpPr>
          <p:nvPr>
            <p:ph type="title"/>
          </p:nvPr>
        </p:nvSpPr>
        <p:spPr>
          <a:xfrm>
            <a:off x="3508253" y="3132456"/>
            <a:ext cx="3340000" cy="1804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dirty="0">
                <a:latin typeface="+mj-lt"/>
              </a:rPr>
              <a:t>01</a:t>
            </a:r>
            <a:endParaRPr dirty="0">
              <a:latin typeface="+mj-lt"/>
            </a:endParaRPr>
          </a:p>
        </p:txBody>
      </p:sp>
      <p:sp>
        <p:nvSpPr>
          <p:cNvPr id="134" name="Google Shape;134;p31"/>
          <p:cNvSpPr txBox="1">
            <a:spLocks noGrp="1"/>
          </p:cNvSpPr>
          <p:nvPr>
            <p:ph type="title" idx="7"/>
          </p:nvPr>
        </p:nvSpPr>
        <p:spPr>
          <a:xfrm>
            <a:off x="9692835" y="3132456"/>
            <a:ext cx="3340000" cy="1804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>
                <a:latin typeface="+mj-lt"/>
              </a:rPr>
              <a:t>02</a:t>
            </a:r>
            <a:endParaRPr>
              <a:latin typeface="+mj-lt"/>
            </a:endParaRPr>
          </a:p>
        </p:txBody>
      </p:sp>
      <p:sp>
        <p:nvSpPr>
          <p:cNvPr id="135" name="Google Shape;135;p31"/>
          <p:cNvSpPr txBox="1">
            <a:spLocks noGrp="1"/>
          </p:cNvSpPr>
          <p:nvPr>
            <p:ph type="title" idx="8"/>
          </p:nvPr>
        </p:nvSpPr>
        <p:spPr>
          <a:xfrm>
            <a:off x="15876253" y="3132456"/>
            <a:ext cx="3340000" cy="1804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>
                <a:latin typeface="+mj-lt"/>
              </a:rPr>
              <a:t>03</a:t>
            </a:r>
            <a:endParaRPr>
              <a:latin typeface="+mj-lt"/>
            </a:endParaRPr>
          </a:p>
        </p:txBody>
      </p:sp>
      <p:cxnSp>
        <p:nvCxnSpPr>
          <p:cNvPr id="136" name="Google Shape;136;p31"/>
          <p:cNvCxnSpPr/>
          <p:nvPr/>
        </p:nvCxnSpPr>
        <p:spPr>
          <a:xfrm>
            <a:off x="3814733" y="7888219"/>
            <a:ext cx="110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31"/>
          <p:cNvCxnSpPr/>
          <p:nvPr/>
        </p:nvCxnSpPr>
        <p:spPr>
          <a:xfrm>
            <a:off x="9992013" y="7888219"/>
            <a:ext cx="110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31"/>
          <p:cNvCxnSpPr/>
          <p:nvPr/>
        </p:nvCxnSpPr>
        <p:spPr>
          <a:xfrm>
            <a:off x="16169267" y="7888219"/>
            <a:ext cx="110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1"/>
          <p:cNvSpPr txBox="1">
            <a:spLocks noGrp="1"/>
          </p:cNvSpPr>
          <p:nvPr>
            <p:ph type="title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dirty="0">
                <a:latin typeface="+mj-lt"/>
              </a:rPr>
              <a:t>CHECKLIST</a:t>
            </a:r>
            <a:endParaRPr dirty="0">
              <a:latin typeface="+mj-lt"/>
            </a:endParaRPr>
          </a:p>
        </p:txBody>
      </p:sp>
      <p:sp>
        <p:nvSpPr>
          <p:cNvPr id="280" name="Google Shape;280;p41"/>
          <p:cNvSpPr txBox="1">
            <a:spLocks noGrp="1"/>
          </p:cNvSpPr>
          <p:nvPr>
            <p:ph type="subTitle" idx="4294967295"/>
          </p:nvPr>
        </p:nvSpPr>
        <p:spPr>
          <a:xfrm>
            <a:off x="5105533" y="5587667"/>
            <a:ext cx="6966400" cy="85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>
              <a:buNone/>
            </a:pPr>
            <a:r>
              <a:rPr lang="en" sz="2400" dirty="0">
                <a:solidFill>
                  <a:srgbClr val="2F2F2F"/>
                </a:solidFill>
                <a:latin typeface="+mn-lt"/>
              </a:rPr>
              <a:t>Here you can write your description</a:t>
            </a:r>
            <a:endParaRPr sz="2400" dirty="0">
              <a:solidFill>
                <a:srgbClr val="2F2F2F"/>
              </a:solidFill>
              <a:latin typeface="+mn-lt"/>
            </a:endParaRPr>
          </a:p>
        </p:txBody>
      </p:sp>
      <p:sp>
        <p:nvSpPr>
          <p:cNvPr id="281" name="Google Shape;281;p41"/>
          <p:cNvSpPr txBox="1">
            <a:spLocks noGrp="1"/>
          </p:cNvSpPr>
          <p:nvPr>
            <p:ph type="subTitle" idx="4294967295"/>
          </p:nvPr>
        </p:nvSpPr>
        <p:spPr>
          <a:xfrm>
            <a:off x="5105533" y="6946067"/>
            <a:ext cx="6966400" cy="85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2F2F2F"/>
                </a:solidFill>
                <a:latin typeface="+mn-lt"/>
              </a:rPr>
              <a:t>Here you can write your description</a:t>
            </a:r>
            <a:endParaRPr sz="2400">
              <a:solidFill>
                <a:srgbClr val="2F2F2F"/>
              </a:solidFill>
              <a:latin typeface="+mn-lt"/>
            </a:endParaRPr>
          </a:p>
        </p:txBody>
      </p:sp>
      <p:sp>
        <p:nvSpPr>
          <p:cNvPr id="282" name="Google Shape;282;p41"/>
          <p:cNvSpPr txBox="1">
            <a:spLocks noGrp="1"/>
          </p:cNvSpPr>
          <p:nvPr>
            <p:ph type="ctrTitle" idx="4294967295"/>
          </p:nvPr>
        </p:nvSpPr>
        <p:spPr>
          <a:xfrm>
            <a:off x="14598667" y="3068301"/>
            <a:ext cx="3098400" cy="22000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r>
              <a:rPr lang="en" sz="9600" dirty="0"/>
              <a:t>B</a:t>
            </a:r>
            <a:endParaRPr sz="9600" dirty="0"/>
          </a:p>
        </p:txBody>
      </p:sp>
      <p:sp>
        <p:nvSpPr>
          <p:cNvPr id="283" name="Google Shape;283;p41"/>
          <p:cNvSpPr txBox="1">
            <a:spLocks noGrp="1"/>
          </p:cNvSpPr>
          <p:nvPr>
            <p:ph type="ctrTitle" idx="4294967295"/>
          </p:nvPr>
        </p:nvSpPr>
        <p:spPr>
          <a:xfrm>
            <a:off x="5105533" y="3068301"/>
            <a:ext cx="3098400" cy="22000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r>
              <a:rPr lang="en" sz="9600" dirty="0"/>
              <a:t>A</a:t>
            </a:r>
            <a:endParaRPr sz="9600" dirty="0"/>
          </a:p>
        </p:txBody>
      </p:sp>
      <p:sp>
        <p:nvSpPr>
          <p:cNvPr id="284" name="Google Shape;284;p41"/>
          <p:cNvSpPr txBox="1">
            <a:spLocks noGrp="1"/>
          </p:cNvSpPr>
          <p:nvPr>
            <p:ph type="subTitle" idx="4294967295"/>
          </p:nvPr>
        </p:nvSpPr>
        <p:spPr>
          <a:xfrm>
            <a:off x="5105533" y="8323400"/>
            <a:ext cx="6966400" cy="85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2F2F2F"/>
                </a:solidFill>
                <a:latin typeface="+mn-lt"/>
              </a:rPr>
              <a:t>Here you can write your description</a:t>
            </a:r>
            <a:endParaRPr sz="2400">
              <a:solidFill>
                <a:srgbClr val="2F2F2F"/>
              </a:solidFill>
              <a:latin typeface="+mn-lt"/>
            </a:endParaRPr>
          </a:p>
        </p:txBody>
      </p:sp>
      <p:sp>
        <p:nvSpPr>
          <p:cNvPr id="285" name="Google Shape;285;p41"/>
          <p:cNvSpPr txBox="1">
            <a:spLocks noGrp="1"/>
          </p:cNvSpPr>
          <p:nvPr>
            <p:ph type="subTitle" idx="4294967295"/>
          </p:nvPr>
        </p:nvSpPr>
        <p:spPr>
          <a:xfrm>
            <a:off x="5105533" y="9681800"/>
            <a:ext cx="6966400" cy="85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2F2F2F"/>
                </a:solidFill>
                <a:latin typeface="+mn-lt"/>
              </a:rPr>
              <a:t>Here you can write your description</a:t>
            </a:r>
            <a:endParaRPr sz="2400">
              <a:solidFill>
                <a:srgbClr val="2F2F2F"/>
              </a:solidFill>
              <a:latin typeface="+mn-lt"/>
            </a:endParaRPr>
          </a:p>
        </p:txBody>
      </p:sp>
      <p:sp>
        <p:nvSpPr>
          <p:cNvPr id="286" name="Google Shape;286;p41"/>
          <p:cNvSpPr txBox="1">
            <a:spLocks noGrp="1"/>
          </p:cNvSpPr>
          <p:nvPr>
            <p:ph type="subTitle" idx="4294967295"/>
          </p:nvPr>
        </p:nvSpPr>
        <p:spPr>
          <a:xfrm>
            <a:off x="14598667" y="5587667"/>
            <a:ext cx="6966400" cy="85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2F2F2F"/>
                </a:solidFill>
                <a:latin typeface="+mn-lt"/>
              </a:rPr>
              <a:t>Here you can write your description</a:t>
            </a:r>
            <a:endParaRPr sz="2400">
              <a:solidFill>
                <a:srgbClr val="2F2F2F"/>
              </a:solidFill>
              <a:latin typeface="+mn-lt"/>
            </a:endParaRPr>
          </a:p>
        </p:txBody>
      </p:sp>
      <p:sp>
        <p:nvSpPr>
          <p:cNvPr id="287" name="Google Shape;287;p41"/>
          <p:cNvSpPr txBox="1">
            <a:spLocks noGrp="1"/>
          </p:cNvSpPr>
          <p:nvPr>
            <p:ph type="subTitle" idx="4294967295"/>
          </p:nvPr>
        </p:nvSpPr>
        <p:spPr>
          <a:xfrm>
            <a:off x="14598667" y="6946067"/>
            <a:ext cx="6966400" cy="85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2F2F2F"/>
                </a:solidFill>
                <a:latin typeface="+mn-lt"/>
              </a:rPr>
              <a:t>Here you can write your description</a:t>
            </a:r>
            <a:endParaRPr sz="2400">
              <a:solidFill>
                <a:srgbClr val="2F2F2F"/>
              </a:solidFill>
              <a:latin typeface="+mn-lt"/>
            </a:endParaRPr>
          </a:p>
        </p:txBody>
      </p:sp>
      <p:sp>
        <p:nvSpPr>
          <p:cNvPr id="288" name="Google Shape;288;p41"/>
          <p:cNvSpPr txBox="1">
            <a:spLocks noGrp="1"/>
          </p:cNvSpPr>
          <p:nvPr>
            <p:ph type="subTitle" idx="4294967295"/>
          </p:nvPr>
        </p:nvSpPr>
        <p:spPr>
          <a:xfrm>
            <a:off x="14598667" y="8323400"/>
            <a:ext cx="6966400" cy="85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2F2F2F"/>
                </a:solidFill>
                <a:latin typeface="+mn-lt"/>
              </a:rPr>
              <a:t>Here you can write your description</a:t>
            </a:r>
            <a:endParaRPr sz="2400">
              <a:solidFill>
                <a:srgbClr val="2F2F2F"/>
              </a:solidFill>
              <a:latin typeface="+mn-lt"/>
            </a:endParaRPr>
          </a:p>
        </p:txBody>
      </p:sp>
      <p:sp>
        <p:nvSpPr>
          <p:cNvPr id="289" name="Google Shape;289;p41"/>
          <p:cNvSpPr txBox="1">
            <a:spLocks noGrp="1"/>
          </p:cNvSpPr>
          <p:nvPr>
            <p:ph type="subTitle" idx="4294967295"/>
          </p:nvPr>
        </p:nvSpPr>
        <p:spPr>
          <a:xfrm>
            <a:off x="14598667" y="9681800"/>
            <a:ext cx="6966400" cy="85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2F2F2F"/>
                </a:solidFill>
                <a:latin typeface="+mn-lt"/>
              </a:rPr>
              <a:t>Here you can write your description</a:t>
            </a:r>
            <a:endParaRPr sz="2400">
              <a:solidFill>
                <a:srgbClr val="2F2F2F"/>
              </a:solidFill>
              <a:latin typeface="+mn-lt"/>
            </a:endParaRPr>
          </a:p>
        </p:txBody>
      </p:sp>
      <p:grpSp>
        <p:nvGrpSpPr>
          <p:cNvPr id="290" name="Google Shape;290;p41"/>
          <p:cNvGrpSpPr/>
          <p:nvPr/>
        </p:nvGrpSpPr>
        <p:grpSpPr>
          <a:xfrm>
            <a:off x="3499933" y="6597888"/>
            <a:ext cx="1402400" cy="4132000"/>
            <a:chOff x="1052000" y="2415775"/>
            <a:chExt cx="525900" cy="1549500"/>
          </a:xfrm>
        </p:grpSpPr>
        <p:cxnSp>
          <p:nvCxnSpPr>
            <p:cNvPr id="291" name="Google Shape;291;p41"/>
            <p:cNvCxnSpPr/>
            <p:nvPr/>
          </p:nvCxnSpPr>
          <p:spPr>
            <a:xfrm>
              <a:off x="1052000" y="24157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2" name="Google Shape;292;p41"/>
            <p:cNvCxnSpPr/>
            <p:nvPr/>
          </p:nvCxnSpPr>
          <p:spPr>
            <a:xfrm>
              <a:off x="1052000" y="29322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3" name="Google Shape;293;p41"/>
            <p:cNvCxnSpPr/>
            <p:nvPr/>
          </p:nvCxnSpPr>
          <p:spPr>
            <a:xfrm>
              <a:off x="1052000" y="34487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4" name="Google Shape;294;p41"/>
            <p:cNvCxnSpPr/>
            <p:nvPr/>
          </p:nvCxnSpPr>
          <p:spPr>
            <a:xfrm>
              <a:off x="1052000" y="39652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95" name="Google Shape;295;p41"/>
          <p:cNvGrpSpPr/>
          <p:nvPr/>
        </p:nvGrpSpPr>
        <p:grpSpPr>
          <a:xfrm>
            <a:off x="13046667" y="6597888"/>
            <a:ext cx="1402400" cy="4132000"/>
            <a:chOff x="4632025" y="2415775"/>
            <a:chExt cx="525900" cy="1549500"/>
          </a:xfrm>
        </p:grpSpPr>
        <p:cxnSp>
          <p:nvCxnSpPr>
            <p:cNvPr id="296" name="Google Shape;296;p41"/>
            <p:cNvCxnSpPr/>
            <p:nvPr/>
          </p:nvCxnSpPr>
          <p:spPr>
            <a:xfrm>
              <a:off x="4632025" y="24157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41"/>
            <p:cNvCxnSpPr/>
            <p:nvPr/>
          </p:nvCxnSpPr>
          <p:spPr>
            <a:xfrm>
              <a:off x="4632025" y="29322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41"/>
            <p:cNvCxnSpPr/>
            <p:nvPr/>
          </p:nvCxnSpPr>
          <p:spPr>
            <a:xfrm>
              <a:off x="4632025" y="34487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299;p41"/>
            <p:cNvCxnSpPr/>
            <p:nvPr/>
          </p:nvCxnSpPr>
          <p:spPr>
            <a:xfrm>
              <a:off x="4632025" y="3965275"/>
              <a:ext cx="525900" cy="0"/>
            </a:xfrm>
            <a:prstGeom prst="straightConnector1">
              <a:avLst/>
            </a:prstGeom>
            <a:noFill/>
            <a:ln w="19050" cap="flat" cmpd="sng">
              <a:solidFill>
                <a:srgbClr val="2F2F2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0" name="Google Shape;300;p41"/>
          <p:cNvSpPr/>
          <p:nvPr/>
        </p:nvSpPr>
        <p:spPr>
          <a:xfrm>
            <a:off x="3947933" y="5790629"/>
            <a:ext cx="506400" cy="506400"/>
          </a:xfrm>
          <a:prstGeom prst="rect">
            <a:avLst/>
          </a:prstGeom>
          <a:solidFill>
            <a:srgbClr val="00C3B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1" name="Google Shape;301;p41"/>
          <p:cNvSpPr/>
          <p:nvPr/>
        </p:nvSpPr>
        <p:spPr>
          <a:xfrm>
            <a:off x="3947933" y="7149059"/>
            <a:ext cx="506400" cy="50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2" name="Google Shape;302;p41"/>
          <p:cNvSpPr/>
          <p:nvPr/>
        </p:nvSpPr>
        <p:spPr>
          <a:xfrm>
            <a:off x="3947933" y="8576771"/>
            <a:ext cx="506400" cy="50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3" name="Google Shape;303;p41"/>
          <p:cNvSpPr/>
          <p:nvPr/>
        </p:nvSpPr>
        <p:spPr>
          <a:xfrm>
            <a:off x="3947933" y="9884747"/>
            <a:ext cx="506400" cy="506400"/>
          </a:xfrm>
          <a:prstGeom prst="rect">
            <a:avLst/>
          </a:prstGeom>
          <a:solidFill>
            <a:srgbClr val="00C3B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4" name="Google Shape;304;p41"/>
          <p:cNvSpPr/>
          <p:nvPr/>
        </p:nvSpPr>
        <p:spPr>
          <a:xfrm>
            <a:off x="13494667" y="5790629"/>
            <a:ext cx="506400" cy="50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5" name="Google Shape;305;p41"/>
          <p:cNvSpPr/>
          <p:nvPr/>
        </p:nvSpPr>
        <p:spPr>
          <a:xfrm>
            <a:off x="13494667" y="7149059"/>
            <a:ext cx="506400" cy="506400"/>
          </a:xfrm>
          <a:prstGeom prst="rect">
            <a:avLst/>
          </a:prstGeom>
          <a:solidFill>
            <a:srgbClr val="00C3B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6" name="Google Shape;306;p41"/>
          <p:cNvSpPr/>
          <p:nvPr/>
        </p:nvSpPr>
        <p:spPr>
          <a:xfrm>
            <a:off x="13494667" y="8576771"/>
            <a:ext cx="506400" cy="506400"/>
          </a:xfrm>
          <a:prstGeom prst="rect">
            <a:avLst/>
          </a:prstGeom>
          <a:solidFill>
            <a:srgbClr val="00C3B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7" name="Google Shape;307;p41"/>
          <p:cNvSpPr/>
          <p:nvPr/>
        </p:nvSpPr>
        <p:spPr>
          <a:xfrm>
            <a:off x="13494667" y="9884747"/>
            <a:ext cx="506400" cy="50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" sz="3200">
                <a:latin typeface="+mn-lt"/>
              </a:rPr>
              <a:t>Venus has a beautiful name and is the second planet from the Sun</a:t>
            </a:r>
            <a:endParaRPr sz="3200">
              <a:latin typeface="+mn-lt"/>
            </a:endParaRPr>
          </a:p>
        </p:txBody>
      </p:sp>
      <p:sp>
        <p:nvSpPr>
          <p:cNvPr id="314" name="Google Shape;314;p42"/>
          <p:cNvSpPr txBox="1">
            <a:spLocks noGrp="1"/>
          </p:cNvSpPr>
          <p:nvPr>
            <p:ph type="subTitle" idx="2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" sz="3200">
                <a:latin typeface="+mn-lt"/>
              </a:rPr>
              <a:t>Despite being red, Mars is actually a cold place. It’s full of iron oxide dust</a:t>
            </a:r>
            <a:endParaRPr sz="3200">
              <a:latin typeface="+mn-lt"/>
            </a:endParaRPr>
          </a:p>
        </p:txBody>
      </p:sp>
      <p:sp>
        <p:nvSpPr>
          <p:cNvPr id="315" name="Google Shape;315;p42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" sz="3200">
                <a:latin typeface="+mn-lt"/>
              </a:rPr>
              <a:t>Mercury is the closest planet to the Sun and the smallest one in our Solar System</a:t>
            </a:r>
            <a:endParaRPr sz="3200">
              <a:latin typeface="+mn-lt"/>
            </a:endParaRPr>
          </a:p>
        </p:txBody>
      </p:sp>
      <p:sp>
        <p:nvSpPr>
          <p:cNvPr id="316" name="Google Shape;316;p42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" sz="3200">
                <a:latin typeface="+mn-lt"/>
              </a:rPr>
              <a:t>Jupiter is a gas giant and the biggest planet in our Solar System</a:t>
            </a:r>
            <a:endParaRPr sz="3200">
              <a:latin typeface="+mn-lt"/>
            </a:endParaRPr>
          </a:p>
        </p:txBody>
      </p:sp>
      <p:sp>
        <p:nvSpPr>
          <p:cNvPr id="317" name="Google Shape;317;p42"/>
          <p:cNvSpPr txBox="1">
            <a:spLocks noGrp="1"/>
          </p:cNvSpPr>
          <p:nvPr>
            <p:ph type="subTitle" idx="5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pPr marL="0" indent="0"/>
            <a:r>
              <a:rPr lang="en" sz="4000" dirty="0">
                <a:latin typeface="+mn-lt"/>
              </a:rPr>
              <a:t>Risks</a:t>
            </a:r>
            <a:endParaRPr sz="4000" dirty="0">
              <a:latin typeface="+mn-lt"/>
            </a:endParaRPr>
          </a:p>
        </p:txBody>
      </p:sp>
      <p:sp>
        <p:nvSpPr>
          <p:cNvPr id="318" name="Google Shape;318;p42"/>
          <p:cNvSpPr txBox="1">
            <a:spLocks noGrp="1"/>
          </p:cNvSpPr>
          <p:nvPr>
            <p:ph type="subTitle" idx="6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pPr marL="0" indent="0"/>
            <a:r>
              <a:rPr lang="en" sz="4000">
                <a:latin typeface="+mn-lt"/>
              </a:rPr>
              <a:t>Assumptions</a:t>
            </a:r>
            <a:endParaRPr sz="4000">
              <a:latin typeface="+mn-lt"/>
            </a:endParaRPr>
          </a:p>
        </p:txBody>
      </p:sp>
      <p:sp>
        <p:nvSpPr>
          <p:cNvPr id="319" name="Google Shape;319;p42"/>
          <p:cNvSpPr txBox="1">
            <a:spLocks noGrp="1"/>
          </p:cNvSpPr>
          <p:nvPr>
            <p:ph type="subTitle" idx="7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pPr marL="0" indent="0"/>
            <a:r>
              <a:rPr lang="en" sz="4000">
                <a:latin typeface="+mn-lt"/>
              </a:rPr>
              <a:t>Issues</a:t>
            </a:r>
            <a:endParaRPr sz="4000">
              <a:latin typeface="+mn-lt"/>
            </a:endParaRPr>
          </a:p>
        </p:txBody>
      </p:sp>
      <p:sp>
        <p:nvSpPr>
          <p:cNvPr id="320" name="Google Shape;320;p42"/>
          <p:cNvSpPr txBox="1">
            <a:spLocks noGrp="1"/>
          </p:cNvSpPr>
          <p:nvPr>
            <p:ph type="subTitle" idx="8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pPr marL="0" indent="0"/>
            <a:r>
              <a:rPr lang="en" sz="4000">
                <a:latin typeface="+mn-lt"/>
              </a:rPr>
              <a:t>Dependencies</a:t>
            </a:r>
            <a:endParaRPr sz="4000">
              <a:latin typeface="+mn-lt"/>
            </a:endParaRPr>
          </a:p>
        </p:txBody>
      </p:sp>
      <p:sp>
        <p:nvSpPr>
          <p:cNvPr id="312" name="Google Shape;312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dirty="0">
                <a:latin typeface="+mj-lt"/>
              </a:rPr>
              <a:t>RAID SUMMARY </a:t>
            </a:r>
            <a:endParaRPr dirty="0">
              <a:latin typeface="+mj-lt"/>
            </a:endParaRPr>
          </a:p>
        </p:txBody>
      </p:sp>
      <p:sp>
        <p:nvSpPr>
          <p:cNvPr id="321" name="Google Shape;321;p42"/>
          <p:cNvSpPr/>
          <p:nvPr/>
        </p:nvSpPr>
        <p:spPr>
          <a:xfrm>
            <a:off x="9045800" y="4169133"/>
            <a:ext cx="2295200" cy="2295200"/>
          </a:xfrm>
          <a:prstGeom prst="rect">
            <a:avLst/>
          </a:prstGeom>
          <a:solidFill>
            <a:srgbClr val="00C3B1"/>
          </a:solidFill>
          <a:ln w="19050" cap="flat" cmpd="sng">
            <a:solidFill>
              <a:srgbClr val="00C3B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9600" kern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R</a:t>
            </a:r>
            <a:endParaRPr sz="9600" kern="0">
              <a:solidFill>
                <a:srgbClr val="FFFFFF"/>
              </a:solidFill>
              <a:ea typeface="Staatliches"/>
              <a:cs typeface="Staatliches"/>
              <a:sym typeface="Staatliches"/>
            </a:endParaRPr>
          </a:p>
        </p:txBody>
      </p:sp>
      <p:sp>
        <p:nvSpPr>
          <p:cNvPr id="322" name="Google Shape;322;p42"/>
          <p:cNvSpPr/>
          <p:nvPr/>
        </p:nvSpPr>
        <p:spPr>
          <a:xfrm>
            <a:off x="12949293" y="4169133"/>
            <a:ext cx="2295200" cy="2295200"/>
          </a:xfrm>
          <a:prstGeom prst="rect">
            <a:avLst/>
          </a:prstGeom>
          <a:solidFill>
            <a:srgbClr val="00C3B1"/>
          </a:solidFill>
          <a:ln w="19050" cap="flat" cmpd="sng">
            <a:solidFill>
              <a:srgbClr val="00C3B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9600" kern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A</a:t>
            </a:r>
            <a:endParaRPr sz="9600" kern="0">
              <a:solidFill>
                <a:srgbClr val="FFFFFF"/>
              </a:solidFill>
              <a:ea typeface="Staatliches"/>
              <a:cs typeface="Staatliches"/>
              <a:sym typeface="Staatliches"/>
            </a:endParaRPr>
          </a:p>
        </p:txBody>
      </p:sp>
      <p:sp>
        <p:nvSpPr>
          <p:cNvPr id="323" name="Google Shape;323;p42"/>
          <p:cNvSpPr/>
          <p:nvPr/>
        </p:nvSpPr>
        <p:spPr>
          <a:xfrm>
            <a:off x="9045800" y="8125237"/>
            <a:ext cx="2295200" cy="2295200"/>
          </a:xfrm>
          <a:prstGeom prst="rect">
            <a:avLst/>
          </a:prstGeom>
          <a:solidFill>
            <a:srgbClr val="00C3B1"/>
          </a:solidFill>
          <a:ln w="19050" cap="flat" cmpd="sng">
            <a:solidFill>
              <a:srgbClr val="00C3B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9600" kern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I</a:t>
            </a:r>
            <a:endParaRPr sz="9600" kern="0">
              <a:solidFill>
                <a:srgbClr val="FFFFFF"/>
              </a:solidFill>
              <a:ea typeface="Staatliches"/>
              <a:cs typeface="Staatliches"/>
              <a:sym typeface="Staatliches"/>
            </a:endParaRPr>
          </a:p>
        </p:txBody>
      </p:sp>
      <p:sp>
        <p:nvSpPr>
          <p:cNvPr id="324" name="Google Shape;324;p42"/>
          <p:cNvSpPr/>
          <p:nvPr/>
        </p:nvSpPr>
        <p:spPr>
          <a:xfrm>
            <a:off x="12949293" y="8125237"/>
            <a:ext cx="2295200" cy="2295200"/>
          </a:xfrm>
          <a:prstGeom prst="rect">
            <a:avLst/>
          </a:prstGeom>
          <a:solidFill>
            <a:srgbClr val="00C3B1"/>
          </a:solidFill>
          <a:ln w="19050" cap="flat" cmpd="sng">
            <a:solidFill>
              <a:srgbClr val="00C3B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9600" kern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D</a:t>
            </a:r>
            <a:endParaRPr sz="9600" kern="0">
              <a:solidFill>
                <a:srgbClr val="FFFFFF"/>
              </a:solidFill>
              <a:ea typeface="Staatliches"/>
              <a:cs typeface="Staatliches"/>
              <a:sym typeface="Staatliches"/>
            </a:endParaRPr>
          </a:p>
        </p:txBody>
      </p:sp>
      <p:cxnSp>
        <p:nvCxnSpPr>
          <p:cNvPr id="325" name="Google Shape;325;p42"/>
          <p:cNvCxnSpPr>
            <a:stCxn id="321" idx="3"/>
            <a:endCxn id="322" idx="1"/>
          </p:cNvCxnSpPr>
          <p:nvPr/>
        </p:nvCxnSpPr>
        <p:spPr>
          <a:xfrm>
            <a:off x="11341000" y="5316733"/>
            <a:ext cx="1608000" cy="16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00C3B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6" name="Google Shape;326;p42"/>
          <p:cNvCxnSpPr>
            <a:stCxn id="323" idx="3"/>
            <a:endCxn id="324" idx="1"/>
          </p:cNvCxnSpPr>
          <p:nvPr/>
        </p:nvCxnSpPr>
        <p:spPr>
          <a:xfrm>
            <a:off x="11341000" y="9272837"/>
            <a:ext cx="1608000" cy="16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00C3B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7" name="Google Shape;327;p42"/>
          <p:cNvCxnSpPr>
            <a:stCxn id="322" idx="2"/>
            <a:endCxn id="323" idx="0"/>
          </p:cNvCxnSpPr>
          <p:nvPr/>
        </p:nvCxnSpPr>
        <p:spPr>
          <a:xfrm rot="5400000">
            <a:off x="11314893" y="5343133"/>
            <a:ext cx="1660800" cy="39032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rgbClr val="00C3B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3"/>
          <p:cNvSpPr txBox="1">
            <a:spLocks noGrp="1"/>
          </p:cNvSpPr>
          <p:nvPr>
            <p:ph type="ctrTitle"/>
          </p:nvPr>
        </p:nvSpPr>
        <p:spPr>
          <a:xfrm flipH="1">
            <a:off x="5457699" y="3909533"/>
            <a:ext cx="6109600" cy="31840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r>
              <a:rPr lang="en" sz="7200" dirty="0">
                <a:latin typeface="+mj-lt"/>
              </a:rPr>
              <a:t>WHERE WE ARE NOW</a:t>
            </a:r>
            <a:endParaRPr sz="7200" dirty="0">
              <a:latin typeface="+mj-lt"/>
            </a:endParaRPr>
          </a:p>
        </p:txBody>
      </p:sp>
      <p:sp>
        <p:nvSpPr>
          <p:cNvPr id="333" name="Google Shape;333;p43"/>
          <p:cNvSpPr txBox="1">
            <a:spLocks noGrp="1"/>
          </p:cNvSpPr>
          <p:nvPr>
            <p:ph type="subTitle" idx="1"/>
          </p:nvPr>
        </p:nvSpPr>
        <p:spPr>
          <a:xfrm flipH="1">
            <a:off x="4712099" y="7912200"/>
            <a:ext cx="6855200" cy="2848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-US" sz="3200" dirty="0">
                <a:latin typeface="+mn-lt"/>
              </a:rPr>
              <a:t>Lorem Ipsu</a:t>
            </a:r>
            <a:r>
              <a:rPr lang="en-US" sz="3200" b="1" dirty="0">
                <a:latin typeface="+mn-lt"/>
              </a:rPr>
              <a:t>m</a:t>
            </a:r>
            <a:r>
              <a:rPr lang="en-US" sz="3200" dirty="0">
                <a:latin typeface="+mn-lt"/>
              </a:rPr>
              <a:t> is simply dummy text of the printing and typesetting industry. </a:t>
            </a:r>
            <a:endParaRPr sz="2000" dirty="0">
              <a:latin typeface="+mn-lt"/>
            </a:endParaRPr>
          </a:p>
        </p:txBody>
      </p:sp>
      <p:sp>
        <p:nvSpPr>
          <p:cNvPr id="334" name="Google Shape;334;p43"/>
          <p:cNvSpPr txBox="1">
            <a:spLocks noGrp="1"/>
          </p:cNvSpPr>
          <p:nvPr>
            <p:ph type="ctrTitle" idx="2"/>
          </p:nvPr>
        </p:nvSpPr>
        <p:spPr>
          <a:xfrm flipH="1">
            <a:off x="12815235" y="3909533"/>
            <a:ext cx="6109600" cy="31840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r>
              <a:rPr lang="en" sz="7200" dirty="0">
                <a:latin typeface="+mj-lt"/>
              </a:rPr>
              <a:t>WHERE WE WANT TO BE</a:t>
            </a:r>
            <a:endParaRPr sz="7200" dirty="0">
              <a:latin typeface="+mj-lt"/>
            </a:endParaRPr>
          </a:p>
        </p:txBody>
      </p:sp>
      <p:sp>
        <p:nvSpPr>
          <p:cNvPr id="335" name="Google Shape;335;p43"/>
          <p:cNvSpPr txBox="1">
            <a:spLocks noGrp="1"/>
          </p:cNvSpPr>
          <p:nvPr>
            <p:ph type="subTitle" idx="3"/>
          </p:nvPr>
        </p:nvSpPr>
        <p:spPr>
          <a:xfrm flipH="1">
            <a:off x="12816701" y="7912200"/>
            <a:ext cx="6855200" cy="2848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-US" sz="3200" dirty="0">
                <a:solidFill>
                  <a:schemeClr val="tx1"/>
                </a:solidFill>
                <a:latin typeface="+mn-lt"/>
              </a:rPr>
              <a:t>Lorem Ipsum is simply dummy text of the printing and typesetting industry. </a:t>
            </a:r>
            <a:endParaRPr sz="200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336" name="Google Shape;336;p43"/>
          <p:cNvCxnSpPr/>
          <p:nvPr/>
        </p:nvCxnSpPr>
        <p:spPr>
          <a:xfrm>
            <a:off x="10207867" y="7430485"/>
            <a:ext cx="110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7" name="Google Shape;337;p43"/>
          <p:cNvCxnSpPr/>
          <p:nvPr/>
        </p:nvCxnSpPr>
        <p:spPr>
          <a:xfrm>
            <a:off x="13143800" y="7430485"/>
            <a:ext cx="110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4"/>
          <p:cNvSpPr txBox="1">
            <a:spLocks noGrp="1"/>
          </p:cNvSpPr>
          <p:nvPr>
            <p:ph type="title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dirty="0">
                <a:latin typeface="+mj-lt"/>
              </a:rPr>
              <a:t>PROJECT TIMELINE</a:t>
            </a:r>
            <a:endParaRPr dirty="0">
              <a:latin typeface="+mj-lt"/>
            </a:endParaRPr>
          </a:p>
        </p:txBody>
      </p:sp>
      <p:sp>
        <p:nvSpPr>
          <p:cNvPr id="343" name="Google Shape;343;p44"/>
          <p:cNvSpPr/>
          <p:nvPr/>
        </p:nvSpPr>
        <p:spPr>
          <a:xfrm>
            <a:off x="4850667" y="5998541"/>
            <a:ext cx="1845600" cy="89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2800" kern="0" dirty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STEP 1</a:t>
            </a:r>
            <a:endParaRPr sz="2800" kern="0" dirty="0">
              <a:solidFill>
                <a:srgbClr val="FFFFFF"/>
              </a:solidFill>
              <a:ea typeface="Staatliches"/>
              <a:cs typeface="Staatliches"/>
              <a:sym typeface="Staatliches"/>
            </a:endParaRPr>
          </a:p>
        </p:txBody>
      </p:sp>
      <p:sp>
        <p:nvSpPr>
          <p:cNvPr id="344" name="Google Shape;344;p44"/>
          <p:cNvSpPr/>
          <p:nvPr/>
        </p:nvSpPr>
        <p:spPr>
          <a:xfrm>
            <a:off x="11269067" y="5998541"/>
            <a:ext cx="1845600" cy="89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2800" kern="0" dirty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STEP 2</a:t>
            </a:r>
            <a:endParaRPr sz="2800" kern="0" dirty="0">
              <a:solidFill>
                <a:srgbClr val="FFFFFF"/>
              </a:solidFill>
              <a:cs typeface="Arial"/>
              <a:sym typeface="Arial"/>
            </a:endParaRPr>
          </a:p>
        </p:txBody>
      </p:sp>
      <p:sp>
        <p:nvSpPr>
          <p:cNvPr id="345" name="Google Shape;345;p44"/>
          <p:cNvSpPr/>
          <p:nvPr/>
        </p:nvSpPr>
        <p:spPr>
          <a:xfrm>
            <a:off x="17687600" y="5998541"/>
            <a:ext cx="1845600" cy="89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2800" kern="0" dirty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STEP 3</a:t>
            </a:r>
            <a:endParaRPr sz="2800" kern="0" dirty="0">
              <a:solidFill>
                <a:srgbClr val="FFFFFF"/>
              </a:solidFill>
              <a:cs typeface="Arial"/>
              <a:sym typeface="Arial"/>
            </a:endParaRPr>
          </a:p>
        </p:txBody>
      </p:sp>
      <p:cxnSp>
        <p:nvCxnSpPr>
          <p:cNvPr id="346" name="Google Shape;346;p44"/>
          <p:cNvCxnSpPr>
            <a:stCxn id="343" idx="3"/>
            <a:endCxn id="344" idx="1"/>
          </p:cNvCxnSpPr>
          <p:nvPr/>
        </p:nvCxnSpPr>
        <p:spPr>
          <a:xfrm>
            <a:off x="6696267" y="6447341"/>
            <a:ext cx="4572800" cy="0"/>
          </a:xfrm>
          <a:prstGeom prst="straightConnector1">
            <a:avLst/>
          </a:prstGeom>
          <a:noFill/>
          <a:ln w="19050" cap="flat" cmpd="sng">
            <a:solidFill>
              <a:srgbClr val="00C3B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7" name="Google Shape;347;p44"/>
          <p:cNvCxnSpPr>
            <a:stCxn id="344" idx="3"/>
            <a:endCxn id="345" idx="1"/>
          </p:cNvCxnSpPr>
          <p:nvPr/>
        </p:nvCxnSpPr>
        <p:spPr>
          <a:xfrm>
            <a:off x="13114667" y="6447341"/>
            <a:ext cx="4572933" cy="0"/>
          </a:xfrm>
          <a:prstGeom prst="straightConnector1">
            <a:avLst/>
          </a:prstGeom>
          <a:noFill/>
          <a:ln w="19050" cap="flat" cmpd="sng">
            <a:solidFill>
              <a:srgbClr val="00C3B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8" name="Google Shape;348;p44"/>
          <p:cNvSpPr/>
          <p:nvPr/>
        </p:nvSpPr>
        <p:spPr>
          <a:xfrm>
            <a:off x="4850667" y="7945875"/>
            <a:ext cx="1845600" cy="89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2800" kern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STEP 4</a:t>
            </a:r>
            <a:endParaRPr sz="2800" kern="0">
              <a:solidFill>
                <a:srgbClr val="FFFFFF"/>
              </a:solidFill>
              <a:cs typeface="Arial"/>
              <a:sym typeface="Arial"/>
            </a:endParaRPr>
          </a:p>
        </p:txBody>
      </p:sp>
      <p:sp>
        <p:nvSpPr>
          <p:cNvPr id="349" name="Google Shape;349;p44"/>
          <p:cNvSpPr/>
          <p:nvPr/>
        </p:nvSpPr>
        <p:spPr>
          <a:xfrm>
            <a:off x="11269200" y="7945875"/>
            <a:ext cx="1845600" cy="89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2800" kern="0" dirty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STEP 5</a:t>
            </a:r>
            <a:endParaRPr sz="2800" kern="0" dirty="0">
              <a:solidFill>
                <a:srgbClr val="FFFFFF"/>
              </a:solidFill>
              <a:cs typeface="Arial"/>
              <a:sym typeface="Arial"/>
            </a:endParaRPr>
          </a:p>
        </p:txBody>
      </p:sp>
      <p:sp>
        <p:nvSpPr>
          <p:cNvPr id="350" name="Google Shape;350;p44"/>
          <p:cNvSpPr/>
          <p:nvPr/>
        </p:nvSpPr>
        <p:spPr>
          <a:xfrm>
            <a:off x="17687600" y="7945875"/>
            <a:ext cx="1845600" cy="89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 defTabSz="2438430">
              <a:buClr>
                <a:srgbClr val="000000"/>
              </a:buClr>
            </a:pPr>
            <a:r>
              <a:rPr lang="en" sz="2800" kern="0" dirty="0">
                <a:solidFill>
                  <a:srgbClr val="FFFFFF"/>
                </a:solidFill>
                <a:ea typeface="Staatliches"/>
                <a:cs typeface="Staatliches"/>
                <a:sym typeface="Staatliches"/>
              </a:rPr>
              <a:t>STEP 6</a:t>
            </a:r>
            <a:endParaRPr sz="2800" kern="0" dirty="0">
              <a:solidFill>
                <a:srgbClr val="FFFFFF"/>
              </a:solidFill>
              <a:cs typeface="Arial"/>
              <a:sym typeface="Arial"/>
            </a:endParaRPr>
          </a:p>
        </p:txBody>
      </p:sp>
      <p:cxnSp>
        <p:nvCxnSpPr>
          <p:cNvPr id="351" name="Google Shape;351;p44"/>
          <p:cNvCxnSpPr>
            <a:stCxn id="348" idx="3"/>
            <a:endCxn id="349" idx="1"/>
          </p:cNvCxnSpPr>
          <p:nvPr/>
        </p:nvCxnSpPr>
        <p:spPr>
          <a:xfrm>
            <a:off x="6696267" y="8394675"/>
            <a:ext cx="4572800" cy="0"/>
          </a:xfrm>
          <a:prstGeom prst="straightConnector1">
            <a:avLst/>
          </a:prstGeom>
          <a:noFill/>
          <a:ln w="19050" cap="flat" cmpd="sng">
            <a:solidFill>
              <a:srgbClr val="00C3B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2" name="Google Shape;352;p44"/>
          <p:cNvCxnSpPr>
            <a:stCxn id="349" idx="3"/>
            <a:endCxn id="350" idx="1"/>
          </p:cNvCxnSpPr>
          <p:nvPr/>
        </p:nvCxnSpPr>
        <p:spPr>
          <a:xfrm>
            <a:off x="13114800" y="8394675"/>
            <a:ext cx="4572800" cy="0"/>
          </a:xfrm>
          <a:prstGeom prst="straightConnector1">
            <a:avLst/>
          </a:prstGeom>
          <a:noFill/>
          <a:ln w="19050" cap="flat" cmpd="sng">
            <a:solidFill>
              <a:srgbClr val="00C3B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3" name="Google Shape;353;p44"/>
          <p:cNvCxnSpPr>
            <a:stCxn id="345" idx="2"/>
            <a:endCxn id="348" idx="0"/>
          </p:cNvCxnSpPr>
          <p:nvPr/>
        </p:nvCxnSpPr>
        <p:spPr>
          <a:xfrm rot="5400000">
            <a:off x="11667067" y="1002542"/>
            <a:ext cx="1049734" cy="1283693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C3B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4" name="Google Shape;354;p44"/>
          <p:cNvSpPr txBox="1">
            <a:spLocks noGrp="1"/>
          </p:cNvSpPr>
          <p:nvPr>
            <p:ph type="subTitle" idx="4294967295"/>
          </p:nvPr>
        </p:nvSpPr>
        <p:spPr>
          <a:xfrm>
            <a:off x="3207000" y="9439525"/>
            <a:ext cx="5132800" cy="1784000"/>
          </a:xfrm>
          <a:prstGeom prst="rect">
            <a:avLst/>
          </a:prstGeom>
        </p:spPr>
        <p:txBody>
          <a:bodyPr spcFirstLastPara="1" wrap="square" lIns="243800" tIns="243800" rIns="243800" bIns="0" anchor="t" anchorCtr="0">
            <a:noAutofit/>
          </a:bodyPr>
          <a:lstStyle/>
          <a:p>
            <a:pPr marL="0" indent="0" algn="ctr">
              <a:spcAft>
                <a:spcPts val="4267"/>
              </a:spcAft>
              <a:buNone/>
            </a:pPr>
            <a:r>
              <a:rPr lang="en-US" sz="2000" dirty="0">
                <a:latin typeface="+mn-lt"/>
              </a:rPr>
              <a:t>Lorem Ipsum is simply dummy text of the printing and typesetting industry. </a:t>
            </a:r>
          </a:p>
        </p:txBody>
      </p:sp>
      <p:sp>
        <p:nvSpPr>
          <p:cNvPr id="355" name="Google Shape;355;p44"/>
          <p:cNvSpPr txBox="1">
            <a:spLocks noGrp="1"/>
          </p:cNvSpPr>
          <p:nvPr>
            <p:ph type="subTitle" idx="4294967295"/>
          </p:nvPr>
        </p:nvSpPr>
        <p:spPr>
          <a:xfrm>
            <a:off x="16044544" y="3834501"/>
            <a:ext cx="5132000" cy="1784000"/>
          </a:xfrm>
          <a:prstGeom prst="rect">
            <a:avLst/>
          </a:prstGeom>
        </p:spPr>
        <p:txBody>
          <a:bodyPr spcFirstLastPara="1" wrap="square" lIns="243800" tIns="0" rIns="243800" bIns="0" anchor="b" anchorCtr="0">
            <a:noAutofit/>
          </a:bodyPr>
          <a:lstStyle/>
          <a:p>
            <a:pPr marL="0" indent="0" algn="ctr">
              <a:spcAft>
                <a:spcPts val="4267"/>
              </a:spcAft>
              <a:buNone/>
            </a:pPr>
            <a:r>
              <a:rPr lang="en-US" sz="2000" dirty="0">
                <a:latin typeface="+mn-lt"/>
              </a:rPr>
              <a:t>Lorem Ipsum is simply dummy text of the printing and typesetting industry. </a:t>
            </a:r>
          </a:p>
        </p:txBody>
      </p:sp>
      <p:sp>
        <p:nvSpPr>
          <p:cNvPr id="356" name="Google Shape;356;p44"/>
          <p:cNvSpPr txBox="1">
            <a:spLocks noGrp="1"/>
          </p:cNvSpPr>
          <p:nvPr>
            <p:ph type="subTitle" idx="4294967295"/>
          </p:nvPr>
        </p:nvSpPr>
        <p:spPr>
          <a:xfrm>
            <a:off x="9625589" y="9439517"/>
            <a:ext cx="5132800" cy="1784000"/>
          </a:xfrm>
          <a:prstGeom prst="rect">
            <a:avLst/>
          </a:prstGeom>
        </p:spPr>
        <p:txBody>
          <a:bodyPr spcFirstLastPara="1" wrap="square" lIns="243800" tIns="243800" rIns="243800" bIns="0" anchor="t" anchorCtr="0">
            <a:noAutofit/>
          </a:bodyPr>
          <a:lstStyle/>
          <a:p>
            <a:pPr marL="0" indent="0" algn="ctr">
              <a:spcAft>
                <a:spcPts val="4267"/>
              </a:spcAft>
              <a:buNone/>
            </a:pPr>
            <a:r>
              <a:rPr lang="en-US" sz="2000" dirty="0">
                <a:latin typeface="+mn-lt"/>
              </a:rPr>
              <a:t>Lorem Ipsum is simply dummy text of the printing and typesetting industry. </a:t>
            </a:r>
          </a:p>
        </p:txBody>
      </p:sp>
      <p:sp>
        <p:nvSpPr>
          <p:cNvPr id="357" name="Google Shape;357;p44"/>
          <p:cNvSpPr txBox="1">
            <a:spLocks noGrp="1"/>
          </p:cNvSpPr>
          <p:nvPr>
            <p:ph type="subTitle" idx="4294967295"/>
          </p:nvPr>
        </p:nvSpPr>
        <p:spPr>
          <a:xfrm>
            <a:off x="16044077" y="9439517"/>
            <a:ext cx="5132800" cy="1784000"/>
          </a:xfrm>
          <a:prstGeom prst="rect">
            <a:avLst/>
          </a:prstGeom>
        </p:spPr>
        <p:txBody>
          <a:bodyPr spcFirstLastPara="1" wrap="square" lIns="243800" tIns="243800" rIns="243800" bIns="0" anchor="t" anchorCtr="0">
            <a:noAutofit/>
          </a:bodyPr>
          <a:lstStyle/>
          <a:p>
            <a:pPr marL="0" indent="0" algn="ctr">
              <a:spcAft>
                <a:spcPts val="4267"/>
              </a:spcAft>
              <a:buNone/>
            </a:pPr>
            <a:r>
              <a:rPr lang="en-US" sz="2000" dirty="0">
                <a:latin typeface="+mn-lt"/>
              </a:rPr>
              <a:t>Lorem Ipsum is simply dummy text of the printing and typesetting industry. </a:t>
            </a:r>
          </a:p>
        </p:txBody>
      </p:sp>
      <p:sp>
        <p:nvSpPr>
          <p:cNvPr id="358" name="Google Shape;358;p44"/>
          <p:cNvSpPr txBox="1">
            <a:spLocks noGrp="1"/>
          </p:cNvSpPr>
          <p:nvPr>
            <p:ph type="subTitle" idx="4294967295"/>
          </p:nvPr>
        </p:nvSpPr>
        <p:spPr>
          <a:xfrm>
            <a:off x="3207000" y="3853165"/>
            <a:ext cx="5132000" cy="1784000"/>
          </a:xfrm>
          <a:prstGeom prst="rect">
            <a:avLst/>
          </a:prstGeom>
        </p:spPr>
        <p:txBody>
          <a:bodyPr spcFirstLastPara="1" wrap="square" lIns="243800" tIns="0" rIns="243800" bIns="0" anchor="b" anchorCtr="0">
            <a:noAutofit/>
          </a:bodyPr>
          <a:lstStyle/>
          <a:p>
            <a:pPr marL="0" indent="0" algn="ctr">
              <a:spcAft>
                <a:spcPts val="4267"/>
              </a:spcAft>
              <a:buNone/>
            </a:pPr>
            <a:r>
              <a:rPr lang="en-US" sz="2000" dirty="0">
                <a:latin typeface="+mn-lt"/>
              </a:rPr>
              <a:t>Lorem Ipsum is simply dummy text of the printing and typesetting industry. </a:t>
            </a:r>
          </a:p>
        </p:txBody>
      </p:sp>
      <p:sp>
        <p:nvSpPr>
          <p:cNvPr id="359" name="Google Shape;359;p44"/>
          <p:cNvSpPr txBox="1">
            <a:spLocks noGrp="1"/>
          </p:cNvSpPr>
          <p:nvPr>
            <p:ph type="subTitle" idx="4294967295"/>
          </p:nvPr>
        </p:nvSpPr>
        <p:spPr>
          <a:xfrm>
            <a:off x="9625955" y="3853165"/>
            <a:ext cx="5132000" cy="1784000"/>
          </a:xfrm>
          <a:prstGeom prst="rect">
            <a:avLst/>
          </a:prstGeom>
        </p:spPr>
        <p:txBody>
          <a:bodyPr spcFirstLastPara="1" wrap="square" lIns="243800" tIns="0" rIns="243800" bIns="0" anchor="b" anchorCtr="0">
            <a:noAutofit/>
          </a:bodyPr>
          <a:lstStyle/>
          <a:p>
            <a:pPr marL="0" indent="0" algn="ctr">
              <a:spcAft>
                <a:spcPts val="4267"/>
              </a:spcAft>
              <a:buNone/>
            </a:pPr>
            <a:r>
              <a:rPr lang="en-US" sz="2000" dirty="0">
                <a:latin typeface="+mn-lt"/>
              </a:rPr>
              <a:t>Lorem Ipsum is simply dummy text of the printing and typesetting industry. 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5"/>
          <p:cNvSpPr txBox="1">
            <a:spLocks noGrp="1"/>
          </p:cNvSpPr>
          <p:nvPr>
            <p:ph type="title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sz="8000" dirty="0">
                <a:latin typeface="+mj-lt"/>
              </a:rPr>
              <a:t>KPI DASHBOARD</a:t>
            </a:r>
            <a:endParaRPr sz="8000" dirty="0">
              <a:latin typeface="+mj-lt"/>
            </a:endParaRPr>
          </a:p>
        </p:txBody>
      </p:sp>
      <p:sp>
        <p:nvSpPr>
          <p:cNvPr id="365" name="Google Shape;365;p45"/>
          <p:cNvSpPr/>
          <p:nvPr/>
        </p:nvSpPr>
        <p:spPr>
          <a:xfrm>
            <a:off x="1919333" y="3503467"/>
            <a:ext cx="5800000" cy="219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6" name="Google Shape;366;p45"/>
          <p:cNvSpPr/>
          <p:nvPr/>
        </p:nvSpPr>
        <p:spPr>
          <a:xfrm>
            <a:off x="9292000" y="3503467"/>
            <a:ext cx="5800000" cy="219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cs typeface="Arial"/>
              <a:sym typeface="Arial"/>
            </a:endParaRPr>
          </a:p>
        </p:txBody>
      </p:sp>
      <p:sp>
        <p:nvSpPr>
          <p:cNvPr id="367" name="Google Shape;367;p45"/>
          <p:cNvSpPr/>
          <p:nvPr/>
        </p:nvSpPr>
        <p:spPr>
          <a:xfrm>
            <a:off x="16664667" y="3503467"/>
            <a:ext cx="5800000" cy="219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cs typeface="Arial"/>
              <a:sym typeface="Arial"/>
            </a:endParaRPr>
          </a:p>
        </p:txBody>
      </p:sp>
      <p:grpSp>
        <p:nvGrpSpPr>
          <p:cNvPr id="368" name="Google Shape;368;p45"/>
          <p:cNvGrpSpPr/>
          <p:nvPr/>
        </p:nvGrpSpPr>
        <p:grpSpPr>
          <a:xfrm>
            <a:off x="19602637" y="8765597"/>
            <a:ext cx="2861168" cy="2861168"/>
            <a:chOff x="4049800" y="640400"/>
            <a:chExt cx="858900" cy="858900"/>
          </a:xfrm>
        </p:grpSpPr>
        <p:sp>
          <p:nvSpPr>
            <p:cNvPr id="369" name="Google Shape;369;p4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2708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0" name="Google Shape;370;p4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3813364"/>
                <a:gd name="adj2" fmla="val 21544627"/>
                <a:gd name="adj3" fmla="val 1325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grpSp>
        <p:nvGrpSpPr>
          <p:cNvPr id="371" name="Google Shape;371;p45"/>
          <p:cNvGrpSpPr/>
          <p:nvPr/>
        </p:nvGrpSpPr>
        <p:grpSpPr>
          <a:xfrm>
            <a:off x="4042200" y="8739133"/>
            <a:ext cx="6632800" cy="2887600"/>
            <a:chOff x="1515825" y="3277175"/>
            <a:chExt cx="2487300" cy="1082850"/>
          </a:xfrm>
        </p:grpSpPr>
        <p:sp>
          <p:nvSpPr>
            <p:cNvPr id="372" name="Google Shape;372;p45"/>
            <p:cNvSpPr/>
            <p:nvPr/>
          </p:nvSpPr>
          <p:spPr>
            <a:xfrm>
              <a:off x="1515825" y="3277175"/>
              <a:ext cx="2487300" cy="193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3" name="Google Shape;373;p45"/>
            <p:cNvSpPr/>
            <p:nvPr/>
          </p:nvSpPr>
          <p:spPr>
            <a:xfrm>
              <a:off x="1515825" y="3573725"/>
              <a:ext cx="2487300" cy="193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4" name="Google Shape;374;p45"/>
            <p:cNvSpPr/>
            <p:nvPr/>
          </p:nvSpPr>
          <p:spPr>
            <a:xfrm>
              <a:off x="1515825" y="3870275"/>
              <a:ext cx="2487300" cy="193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5" name="Google Shape;375;p45"/>
            <p:cNvSpPr/>
            <p:nvPr/>
          </p:nvSpPr>
          <p:spPr>
            <a:xfrm>
              <a:off x="1515825" y="4166825"/>
              <a:ext cx="2487300" cy="193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6" name="Google Shape;376;p45"/>
            <p:cNvSpPr/>
            <p:nvPr/>
          </p:nvSpPr>
          <p:spPr>
            <a:xfrm>
              <a:off x="1515825" y="3277175"/>
              <a:ext cx="1062600" cy="19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7" name="Google Shape;377;p45"/>
            <p:cNvSpPr/>
            <p:nvPr/>
          </p:nvSpPr>
          <p:spPr>
            <a:xfrm>
              <a:off x="1515825" y="3573725"/>
              <a:ext cx="1520700" cy="19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8" name="Google Shape;378;p45"/>
            <p:cNvSpPr/>
            <p:nvPr/>
          </p:nvSpPr>
          <p:spPr>
            <a:xfrm>
              <a:off x="1515825" y="3870275"/>
              <a:ext cx="1779300" cy="19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9" name="Google Shape;379;p45"/>
            <p:cNvSpPr/>
            <p:nvPr/>
          </p:nvSpPr>
          <p:spPr>
            <a:xfrm>
              <a:off x="1515825" y="4166825"/>
              <a:ext cx="2069400" cy="19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80" name="Google Shape;380;p45"/>
          <p:cNvSpPr txBox="1">
            <a:spLocks noGrp="1"/>
          </p:cNvSpPr>
          <p:nvPr>
            <p:ph type="title"/>
          </p:nvPr>
        </p:nvSpPr>
        <p:spPr>
          <a:xfrm flipH="1">
            <a:off x="2844133" y="3503467"/>
            <a:ext cx="4540000" cy="1089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sz="6400" dirty="0">
                <a:solidFill>
                  <a:srgbClr val="FFFFFF"/>
                </a:solidFill>
                <a:latin typeface="+mn-lt"/>
              </a:rPr>
              <a:t>$50 K</a:t>
            </a:r>
            <a:endParaRPr sz="6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381" name="Google Shape;381;p45"/>
          <p:cNvSpPr txBox="1">
            <a:spLocks noGrp="1"/>
          </p:cNvSpPr>
          <p:nvPr>
            <p:ph type="subTitle" idx="4294967295"/>
          </p:nvPr>
        </p:nvSpPr>
        <p:spPr>
          <a:xfrm flipH="1">
            <a:off x="2254533" y="4509200"/>
            <a:ext cx="5129600" cy="829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buNone/>
            </a:pPr>
            <a:r>
              <a:rPr lang="en">
                <a:solidFill>
                  <a:srgbClr val="FFFFFF"/>
                </a:solidFill>
                <a:latin typeface="+mn-lt"/>
              </a:rPr>
              <a:t>Mars is a cold place</a:t>
            </a:r>
            <a:endParaRPr>
              <a:solidFill>
                <a:srgbClr val="FFFFFF"/>
              </a:solidFill>
              <a:latin typeface="+mn-lt"/>
            </a:endParaRPr>
          </a:p>
        </p:txBody>
      </p:sp>
      <p:sp>
        <p:nvSpPr>
          <p:cNvPr id="382" name="Google Shape;382;p45"/>
          <p:cNvSpPr txBox="1">
            <a:spLocks noGrp="1"/>
          </p:cNvSpPr>
          <p:nvPr>
            <p:ph type="title"/>
          </p:nvPr>
        </p:nvSpPr>
        <p:spPr>
          <a:xfrm flipH="1">
            <a:off x="10216800" y="3503467"/>
            <a:ext cx="4540000" cy="1089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sz="6400" dirty="0">
                <a:solidFill>
                  <a:srgbClr val="FFFFFF"/>
                </a:solidFill>
                <a:latin typeface="+mn-lt"/>
              </a:rPr>
              <a:t>7 days</a:t>
            </a:r>
            <a:endParaRPr sz="6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383" name="Google Shape;383;p45"/>
          <p:cNvSpPr txBox="1">
            <a:spLocks noGrp="1"/>
          </p:cNvSpPr>
          <p:nvPr>
            <p:ph type="subTitle" idx="4294967295"/>
          </p:nvPr>
        </p:nvSpPr>
        <p:spPr>
          <a:xfrm flipH="1">
            <a:off x="9627200" y="4509200"/>
            <a:ext cx="5129600" cy="829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>
                <a:solidFill>
                  <a:srgbClr val="FFFFFF"/>
                </a:solidFill>
                <a:latin typeface="+mn-lt"/>
              </a:rPr>
              <a:t>Saturn is the ringed planet</a:t>
            </a:r>
            <a:endParaRPr>
              <a:solidFill>
                <a:srgbClr val="FFFFFF"/>
              </a:solidFill>
              <a:latin typeface="+mn-lt"/>
            </a:endParaRPr>
          </a:p>
        </p:txBody>
      </p:sp>
      <p:sp>
        <p:nvSpPr>
          <p:cNvPr id="384" name="Google Shape;384;p45"/>
          <p:cNvSpPr txBox="1">
            <a:spLocks noGrp="1"/>
          </p:cNvSpPr>
          <p:nvPr>
            <p:ph type="title"/>
          </p:nvPr>
        </p:nvSpPr>
        <p:spPr>
          <a:xfrm flipH="1">
            <a:off x="17589467" y="3503467"/>
            <a:ext cx="4540000" cy="1089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sz="6400" dirty="0">
                <a:solidFill>
                  <a:srgbClr val="FFFFFF"/>
                </a:solidFill>
                <a:latin typeface="+mn-lt"/>
              </a:rPr>
              <a:t>6.5 M</a:t>
            </a:r>
            <a:endParaRPr sz="64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385" name="Google Shape;385;p45"/>
          <p:cNvSpPr txBox="1">
            <a:spLocks noGrp="1"/>
          </p:cNvSpPr>
          <p:nvPr>
            <p:ph type="subTitle" idx="4294967295"/>
          </p:nvPr>
        </p:nvSpPr>
        <p:spPr>
          <a:xfrm flipH="1">
            <a:off x="16999867" y="4509200"/>
            <a:ext cx="5129600" cy="829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>
                <a:solidFill>
                  <a:srgbClr val="FFFFFF"/>
                </a:solidFill>
                <a:latin typeface="+mn-lt"/>
              </a:rPr>
              <a:t>Venus has a beautiful name</a:t>
            </a:r>
            <a:endParaRPr>
              <a:solidFill>
                <a:srgbClr val="FFFFFF"/>
              </a:solidFill>
              <a:latin typeface="+mn-lt"/>
            </a:endParaRPr>
          </a:p>
        </p:txBody>
      </p:sp>
      <p:sp>
        <p:nvSpPr>
          <p:cNvPr id="386" name="Google Shape;386;p45"/>
          <p:cNvSpPr txBox="1">
            <a:spLocks noGrp="1"/>
          </p:cNvSpPr>
          <p:nvPr>
            <p:ph type="title"/>
          </p:nvPr>
        </p:nvSpPr>
        <p:spPr>
          <a:xfrm flipH="1">
            <a:off x="19603061" y="9853008"/>
            <a:ext cx="2861600" cy="6872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/>
            <a:r>
              <a:rPr lang="en" sz="6400" dirty="0">
                <a:latin typeface="+mn-lt"/>
              </a:rPr>
              <a:t>85%</a:t>
            </a:r>
            <a:endParaRPr sz="6400" dirty="0">
              <a:latin typeface="+mn-lt"/>
            </a:endParaRPr>
          </a:p>
        </p:txBody>
      </p:sp>
      <p:sp>
        <p:nvSpPr>
          <p:cNvPr id="387" name="Google Shape;387;p45"/>
          <p:cNvSpPr txBox="1">
            <a:spLocks noGrp="1"/>
          </p:cNvSpPr>
          <p:nvPr>
            <p:ph type="subTitle" idx="4294967295"/>
          </p:nvPr>
        </p:nvSpPr>
        <p:spPr>
          <a:xfrm flipH="1">
            <a:off x="17335067" y="7371267"/>
            <a:ext cx="5129600" cy="829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 sz="3733" dirty="0">
                <a:latin typeface="+mn-lt"/>
                <a:ea typeface="Staatliches"/>
                <a:cs typeface="Staatliches"/>
                <a:sym typeface="Staatliches"/>
              </a:rPr>
              <a:t>Current status</a:t>
            </a:r>
            <a:endParaRPr sz="3733" dirty="0">
              <a:latin typeface="+mn-lt"/>
              <a:ea typeface="Staatliches"/>
              <a:cs typeface="Staatliches"/>
              <a:sym typeface="Staatliches"/>
            </a:endParaRPr>
          </a:p>
        </p:txBody>
      </p:sp>
      <p:sp>
        <p:nvSpPr>
          <p:cNvPr id="388" name="Google Shape;388;p45"/>
          <p:cNvSpPr txBox="1">
            <a:spLocks noGrp="1"/>
          </p:cNvSpPr>
          <p:nvPr>
            <p:ph type="subTitle" idx="4294967295"/>
          </p:nvPr>
        </p:nvSpPr>
        <p:spPr>
          <a:xfrm flipH="1">
            <a:off x="1919333" y="7371267"/>
            <a:ext cx="5129600" cy="8296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>
              <a:spcAft>
                <a:spcPts val="4267"/>
              </a:spcAft>
              <a:buNone/>
            </a:pPr>
            <a:r>
              <a:rPr lang="en-US" sz="3733" dirty="0">
                <a:latin typeface="+mn-lt"/>
                <a:ea typeface="Staatliches"/>
                <a:cs typeface="Staatliches"/>
                <a:sym typeface="Staatliches"/>
              </a:rPr>
              <a:t>LORUM</a:t>
            </a:r>
            <a:endParaRPr sz="3733" dirty="0">
              <a:latin typeface="+mn-lt"/>
              <a:ea typeface="Staatliches"/>
              <a:cs typeface="Staatliches"/>
              <a:sym typeface="Staatliches"/>
            </a:endParaRPr>
          </a:p>
        </p:txBody>
      </p:sp>
      <p:grpSp>
        <p:nvGrpSpPr>
          <p:cNvPr id="389" name="Google Shape;389;p45"/>
          <p:cNvGrpSpPr/>
          <p:nvPr/>
        </p:nvGrpSpPr>
        <p:grpSpPr>
          <a:xfrm>
            <a:off x="15091971" y="8765597"/>
            <a:ext cx="2861168" cy="2861168"/>
            <a:chOff x="4049800" y="640400"/>
            <a:chExt cx="858900" cy="858900"/>
          </a:xfrm>
        </p:grpSpPr>
        <p:sp>
          <p:nvSpPr>
            <p:cNvPr id="390" name="Google Shape;390;p4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2708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1" name="Google Shape;391;p4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21544627"/>
                <a:gd name="adj3" fmla="val 1325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  <p:sp>
        <p:nvSpPr>
          <p:cNvPr id="392" name="Google Shape;392;p45"/>
          <p:cNvSpPr txBox="1">
            <a:spLocks noGrp="1"/>
          </p:cNvSpPr>
          <p:nvPr>
            <p:ph type="title"/>
          </p:nvPr>
        </p:nvSpPr>
        <p:spPr>
          <a:xfrm flipH="1">
            <a:off x="15092395" y="9853008"/>
            <a:ext cx="2861600" cy="6872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algn="ctr"/>
            <a:r>
              <a:rPr lang="en" sz="6400" dirty="0">
                <a:latin typeface="+mn-lt"/>
              </a:rPr>
              <a:t>55%</a:t>
            </a:r>
            <a:endParaRPr sz="6400" dirty="0">
              <a:latin typeface="+mn-lt"/>
            </a:endParaRPr>
          </a:p>
        </p:txBody>
      </p:sp>
      <p:sp>
        <p:nvSpPr>
          <p:cNvPr id="393" name="Google Shape;393;p45"/>
          <p:cNvSpPr txBox="1">
            <a:spLocks noGrp="1"/>
          </p:cNvSpPr>
          <p:nvPr>
            <p:ph type="subTitle" idx="4294967295"/>
          </p:nvPr>
        </p:nvSpPr>
        <p:spPr>
          <a:xfrm flipH="1">
            <a:off x="10945741" y="8762600"/>
            <a:ext cx="1520800" cy="829600"/>
          </a:xfrm>
          <a:prstGeom prst="rect">
            <a:avLst/>
          </a:prstGeom>
        </p:spPr>
        <p:txBody>
          <a:bodyPr spcFirstLastPara="1" wrap="square" lIns="243800" tIns="487667" rIns="243800" bIns="243800" anchor="ctr" anchorCtr="0">
            <a:noAutofit/>
          </a:bodyPr>
          <a:lstStyle/>
          <a:p>
            <a:pPr marL="0" indent="0">
              <a:spcAft>
                <a:spcPts val="4267"/>
              </a:spcAft>
              <a:buNone/>
            </a:pPr>
            <a:r>
              <a:rPr lang="en">
                <a:latin typeface="+mn-lt"/>
              </a:rPr>
              <a:t>40%</a:t>
            </a:r>
            <a:endParaRPr>
              <a:latin typeface="+mn-lt"/>
            </a:endParaRPr>
          </a:p>
        </p:txBody>
      </p:sp>
      <p:sp>
        <p:nvSpPr>
          <p:cNvPr id="394" name="Google Shape;394;p45"/>
          <p:cNvSpPr txBox="1">
            <a:spLocks noGrp="1"/>
          </p:cNvSpPr>
          <p:nvPr>
            <p:ph type="subTitle" idx="4294967295"/>
          </p:nvPr>
        </p:nvSpPr>
        <p:spPr>
          <a:xfrm flipH="1">
            <a:off x="10945741" y="9553400"/>
            <a:ext cx="1520800" cy="829600"/>
          </a:xfrm>
          <a:prstGeom prst="rect">
            <a:avLst/>
          </a:prstGeom>
        </p:spPr>
        <p:txBody>
          <a:bodyPr spcFirstLastPara="1" wrap="square" lIns="243800" tIns="487667" rIns="243800" bIns="243800" anchor="ctr" anchorCtr="0">
            <a:noAutofit/>
          </a:bodyPr>
          <a:lstStyle/>
          <a:p>
            <a:pPr marL="0" indent="0">
              <a:spcAft>
                <a:spcPts val="4267"/>
              </a:spcAft>
              <a:buNone/>
            </a:pPr>
            <a:r>
              <a:rPr lang="en">
                <a:latin typeface="+mn-lt"/>
              </a:rPr>
              <a:t>60%</a:t>
            </a:r>
            <a:endParaRPr>
              <a:latin typeface="+mn-lt"/>
            </a:endParaRPr>
          </a:p>
        </p:txBody>
      </p:sp>
      <p:sp>
        <p:nvSpPr>
          <p:cNvPr id="395" name="Google Shape;395;p45"/>
          <p:cNvSpPr txBox="1">
            <a:spLocks noGrp="1"/>
          </p:cNvSpPr>
          <p:nvPr>
            <p:ph type="subTitle" idx="4294967295"/>
          </p:nvPr>
        </p:nvSpPr>
        <p:spPr>
          <a:xfrm flipH="1">
            <a:off x="10945741" y="10344200"/>
            <a:ext cx="1520800" cy="829600"/>
          </a:xfrm>
          <a:prstGeom prst="rect">
            <a:avLst/>
          </a:prstGeom>
        </p:spPr>
        <p:txBody>
          <a:bodyPr spcFirstLastPara="1" wrap="square" lIns="243800" tIns="487667" rIns="243800" bIns="243800" anchor="ctr" anchorCtr="0">
            <a:noAutofit/>
          </a:bodyPr>
          <a:lstStyle/>
          <a:p>
            <a:pPr marL="0" indent="0">
              <a:spcAft>
                <a:spcPts val="4267"/>
              </a:spcAft>
              <a:buNone/>
            </a:pPr>
            <a:r>
              <a:rPr lang="en" dirty="0">
                <a:latin typeface="+mn-lt"/>
              </a:rPr>
              <a:t>75%</a:t>
            </a:r>
            <a:endParaRPr dirty="0">
              <a:latin typeface="+mn-lt"/>
            </a:endParaRPr>
          </a:p>
        </p:txBody>
      </p:sp>
      <p:sp>
        <p:nvSpPr>
          <p:cNvPr id="396" name="Google Shape;396;p45"/>
          <p:cNvSpPr txBox="1">
            <a:spLocks noGrp="1"/>
          </p:cNvSpPr>
          <p:nvPr>
            <p:ph type="subTitle" idx="4294967295"/>
          </p:nvPr>
        </p:nvSpPr>
        <p:spPr>
          <a:xfrm flipH="1">
            <a:off x="10945741" y="11135000"/>
            <a:ext cx="1520800" cy="829600"/>
          </a:xfrm>
          <a:prstGeom prst="rect">
            <a:avLst/>
          </a:prstGeom>
        </p:spPr>
        <p:txBody>
          <a:bodyPr spcFirstLastPara="1" wrap="square" lIns="243800" tIns="487667" rIns="243800" bIns="243800" anchor="ctr" anchorCtr="0">
            <a:noAutofit/>
          </a:bodyPr>
          <a:lstStyle/>
          <a:p>
            <a:pPr marL="0" indent="0">
              <a:spcAft>
                <a:spcPts val="4267"/>
              </a:spcAft>
              <a:buNone/>
            </a:pPr>
            <a:r>
              <a:rPr lang="en">
                <a:latin typeface="+mn-lt"/>
              </a:rPr>
              <a:t>85%</a:t>
            </a:r>
            <a:endParaRPr>
              <a:latin typeface="+mn-lt"/>
            </a:endParaRPr>
          </a:p>
        </p:txBody>
      </p:sp>
      <p:sp>
        <p:nvSpPr>
          <p:cNvPr id="397" name="Google Shape;397;p45"/>
          <p:cNvSpPr txBox="1">
            <a:spLocks noGrp="1"/>
          </p:cNvSpPr>
          <p:nvPr>
            <p:ph type="subTitle" idx="4294967295"/>
          </p:nvPr>
        </p:nvSpPr>
        <p:spPr>
          <a:xfrm flipH="1">
            <a:off x="1919133" y="8762600"/>
            <a:ext cx="1716800" cy="829600"/>
          </a:xfrm>
          <a:prstGeom prst="rect">
            <a:avLst/>
          </a:prstGeom>
        </p:spPr>
        <p:txBody>
          <a:bodyPr spcFirstLastPara="1" wrap="square" lIns="243800" tIns="487667" rIns="243800" bIns="243800" anchor="ctr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>
                <a:latin typeface="+mn-lt"/>
                <a:ea typeface="Staatliches"/>
                <a:cs typeface="Staatliches"/>
                <a:sym typeface="Staatliches"/>
              </a:rPr>
              <a:t>2014</a:t>
            </a:r>
            <a:endParaRPr>
              <a:latin typeface="+mn-lt"/>
              <a:ea typeface="Staatliches"/>
              <a:cs typeface="Staatliches"/>
              <a:sym typeface="Staatliches"/>
            </a:endParaRPr>
          </a:p>
        </p:txBody>
      </p:sp>
      <p:sp>
        <p:nvSpPr>
          <p:cNvPr id="398" name="Google Shape;398;p45"/>
          <p:cNvSpPr txBox="1">
            <a:spLocks noGrp="1"/>
          </p:cNvSpPr>
          <p:nvPr>
            <p:ph type="subTitle" idx="4294967295"/>
          </p:nvPr>
        </p:nvSpPr>
        <p:spPr>
          <a:xfrm flipH="1">
            <a:off x="1919133" y="9553400"/>
            <a:ext cx="1716800" cy="829600"/>
          </a:xfrm>
          <a:prstGeom prst="rect">
            <a:avLst/>
          </a:prstGeom>
        </p:spPr>
        <p:txBody>
          <a:bodyPr spcFirstLastPara="1" wrap="square" lIns="243800" tIns="487667" rIns="243800" bIns="243800" anchor="ctr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>
                <a:latin typeface="+mn-lt"/>
                <a:ea typeface="Staatliches"/>
                <a:cs typeface="Staatliches"/>
                <a:sym typeface="Staatliches"/>
              </a:rPr>
              <a:t>2016</a:t>
            </a:r>
            <a:endParaRPr>
              <a:latin typeface="+mn-lt"/>
              <a:ea typeface="Staatliches"/>
              <a:cs typeface="Staatliches"/>
              <a:sym typeface="Staatliches"/>
            </a:endParaRPr>
          </a:p>
        </p:txBody>
      </p:sp>
      <p:sp>
        <p:nvSpPr>
          <p:cNvPr id="399" name="Google Shape;399;p45"/>
          <p:cNvSpPr txBox="1">
            <a:spLocks noGrp="1"/>
          </p:cNvSpPr>
          <p:nvPr>
            <p:ph type="subTitle" idx="4294967295"/>
          </p:nvPr>
        </p:nvSpPr>
        <p:spPr>
          <a:xfrm flipH="1">
            <a:off x="1919133" y="10344200"/>
            <a:ext cx="1716800" cy="829600"/>
          </a:xfrm>
          <a:prstGeom prst="rect">
            <a:avLst/>
          </a:prstGeom>
        </p:spPr>
        <p:txBody>
          <a:bodyPr spcFirstLastPara="1" wrap="square" lIns="243800" tIns="487667" rIns="243800" bIns="243800" anchor="ctr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>
                <a:latin typeface="+mn-lt"/>
                <a:ea typeface="Staatliches"/>
                <a:cs typeface="Staatliches"/>
                <a:sym typeface="Staatliches"/>
              </a:rPr>
              <a:t>2018</a:t>
            </a:r>
            <a:endParaRPr>
              <a:latin typeface="+mn-lt"/>
              <a:ea typeface="Staatliches"/>
              <a:cs typeface="Staatliches"/>
              <a:sym typeface="Staatliches"/>
            </a:endParaRPr>
          </a:p>
        </p:txBody>
      </p:sp>
      <p:sp>
        <p:nvSpPr>
          <p:cNvPr id="400" name="Google Shape;400;p45"/>
          <p:cNvSpPr txBox="1">
            <a:spLocks noGrp="1"/>
          </p:cNvSpPr>
          <p:nvPr>
            <p:ph type="subTitle" idx="4294967295"/>
          </p:nvPr>
        </p:nvSpPr>
        <p:spPr>
          <a:xfrm flipH="1">
            <a:off x="1919133" y="11135000"/>
            <a:ext cx="1716800" cy="829600"/>
          </a:xfrm>
          <a:prstGeom prst="rect">
            <a:avLst/>
          </a:prstGeom>
        </p:spPr>
        <p:txBody>
          <a:bodyPr spcFirstLastPara="1" wrap="square" lIns="243800" tIns="487667" rIns="243800" bIns="243800" anchor="ctr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>
                <a:latin typeface="+mn-lt"/>
                <a:ea typeface="Staatliches"/>
                <a:cs typeface="Staatliches"/>
                <a:sym typeface="Staatliches"/>
              </a:rPr>
              <a:t>2020</a:t>
            </a:r>
            <a:endParaRPr>
              <a:latin typeface="+mn-lt"/>
              <a:ea typeface="Staatliches"/>
              <a:cs typeface="Staatliches"/>
              <a:sym typeface="Staatliche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7"/>
          <p:cNvSpPr txBox="1">
            <a:spLocks noGrp="1"/>
          </p:cNvSpPr>
          <p:nvPr>
            <p:ph type="body" idx="1"/>
          </p:nvPr>
        </p:nvSpPr>
        <p:spPr>
          <a:xfrm>
            <a:off x="16129267" y="7725200"/>
            <a:ext cx="6335200" cy="2600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>
              <a:spcAft>
                <a:spcPts val="4267"/>
              </a:spcAft>
              <a:buNone/>
            </a:pPr>
            <a:r>
              <a:rPr lang="en" sz="3200" dirty="0">
                <a:latin typeface="+mn-lt"/>
              </a:rPr>
              <a:t>Mercury is the closest planet to the Sun and the smallest one in our Solar System</a:t>
            </a:r>
            <a:endParaRPr sz="3200" dirty="0">
              <a:latin typeface="+mn-lt"/>
            </a:endParaRPr>
          </a:p>
        </p:txBody>
      </p:sp>
      <p:sp>
        <p:nvSpPr>
          <p:cNvPr id="419" name="Google Shape;419;p47"/>
          <p:cNvSpPr txBox="1">
            <a:spLocks noGrp="1"/>
          </p:cNvSpPr>
          <p:nvPr>
            <p:ph type="title"/>
          </p:nvPr>
        </p:nvSpPr>
        <p:spPr>
          <a:xfrm>
            <a:off x="13899067" y="5074200"/>
            <a:ext cx="8565600" cy="28904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r>
              <a:rPr lang="en" sz="9600" dirty="0">
                <a:latin typeface="+mn-lt"/>
              </a:rPr>
              <a:t>3,000,000</a:t>
            </a:r>
            <a:endParaRPr sz="9600" dirty="0">
              <a:latin typeface="+mn-lt"/>
            </a:endParaRPr>
          </a:p>
        </p:txBody>
      </p:sp>
      <p:sp>
        <p:nvSpPr>
          <p:cNvPr id="420" name="Google Shape;420;p47"/>
          <p:cNvSpPr txBox="1">
            <a:spLocks noGrp="1"/>
          </p:cNvSpPr>
          <p:nvPr>
            <p:ph type="title" idx="2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dirty="0">
                <a:latin typeface="+mj-lt"/>
              </a:rPr>
              <a:t>This is a map</a:t>
            </a:r>
            <a:endParaRPr dirty="0">
              <a:latin typeface="+mj-lt"/>
            </a:endParaRPr>
          </a:p>
        </p:txBody>
      </p:sp>
      <p:grpSp>
        <p:nvGrpSpPr>
          <p:cNvPr id="421" name="Google Shape;421;p47"/>
          <p:cNvGrpSpPr/>
          <p:nvPr/>
        </p:nvGrpSpPr>
        <p:grpSpPr>
          <a:xfrm>
            <a:off x="982833" y="3268911"/>
            <a:ext cx="15146424" cy="8383507"/>
            <a:chOff x="2654821" y="2311071"/>
            <a:chExt cx="2279715" cy="1262120"/>
          </a:xfrm>
        </p:grpSpPr>
        <p:grpSp>
          <p:nvGrpSpPr>
            <p:cNvPr id="422" name="Google Shape;422;p47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423" name="Google Shape;423;p4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424" name="Google Shape;424;p4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5" name="Google Shape;425;p47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426" name="Google Shape;426;p4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grpSp>
            <p:nvGrpSpPr>
              <p:cNvPr id="427" name="Google Shape;427;p4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428" name="Google Shape;428;p4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</p:sp>
            <p:sp>
              <p:nvSpPr>
                <p:cNvPr id="429" name="Google Shape;429;p4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243800" tIns="243800" rIns="243800" bIns="243800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" name="Google Shape;430;p4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243800" tIns="243800" rIns="243800" bIns="243800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" name="Google Shape;431;p4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243800" tIns="243800" rIns="243800" bIns="243800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" name="Google Shape;432;p4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243800" tIns="243800" rIns="243800" bIns="243800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</a:pPr>
                  <a:endParaRPr sz="3733" kern="0">
                    <a:solidFill>
                      <a:srgbClr val="A6CBC2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" name="Google Shape;433;p4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243800" tIns="243800" rIns="243800" bIns="243800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434" name="Google Shape;434;p47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435" name="Google Shape;435;p4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436" name="Google Shape;436;p4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7" name="Google Shape;437;p47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438" name="Google Shape;438;p4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439" name="Google Shape;439;p4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4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4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4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4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4" name="Google Shape;444;p47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445" name="Google Shape;445;p4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4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</p:grpSp>
        <p:grpSp>
          <p:nvGrpSpPr>
            <p:cNvPr id="447" name="Google Shape;447;p47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448" name="Google Shape;448;p4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4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450" name="Google Shape;450;p4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</p:grpSp>
        <p:grpSp>
          <p:nvGrpSpPr>
            <p:cNvPr id="451" name="Google Shape;451;p47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452" name="Google Shape;452;p4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4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</p:grpSp>
        <p:grpSp>
          <p:nvGrpSpPr>
            <p:cNvPr id="454" name="Google Shape;454;p47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455" name="Google Shape;455;p4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456" name="Google Shape;456;p4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7" name="Google Shape;457;p47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458" name="Google Shape;458;p4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grpSp>
            <p:nvGrpSpPr>
              <p:cNvPr id="459" name="Google Shape;459;p4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460" name="Google Shape;460;p4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243800" tIns="243800" rIns="243800" bIns="243800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1" name="Google Shape;461;p4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243800" tIns="243800" rIns="243800" bIns="243800" anchor="ctr" anchorCtr="0">
                  <a:noAutofit/>
                </a:bodyPr>
                <a:lstStyle/>
                <a:p>
                  <a:pPr defTabSz="2438430">
                    <a:buClr>
                      <a:srgbClr val="000000"/>
                    </a:buClr>
                  </a:pPr>
                  <a:endParaRPr sz="3733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462" name="Google Shape;462;p47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463" name="Google Shape;463;p4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464" name="Google Shape;464;p4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FF6B65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5" name="Google Shape;465;p47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466" name="Google Shape;466;p4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467" name="Google Shape;467;p4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8" name="Google Shape;468;p47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469" name="Google Shape;469;p4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470" name="Google Shape;470;p4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71" name="Google Shape;471;p47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47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47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FF6B65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74" name="Google Shape;474;p47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475" name="Google Shape;475;p4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4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4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4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4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4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4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4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4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4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4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4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4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4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4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4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A6CBC2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1" name="Google Shape;491;p47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47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47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47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47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47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47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47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47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47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47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47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47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47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47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47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47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47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47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47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FF6B65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47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A6CBC2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47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13" name="Google Shape;513;p47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514" name="Google Shape;514;p4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4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16" name="Google Shape;516;p47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17" name="Google Shape;517;p47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518" name="Google Shape;518;p4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4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4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4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2" name="Google Shape;522;p47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47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47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47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47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47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47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29" name="Google Shape;529;p47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530" name="Google Shape;530;p4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4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4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4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34" name="Google Shape;534;p47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47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47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47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47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47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47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47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47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47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47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47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47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47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47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47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47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47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47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47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47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47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47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47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63" name="Google Shape;563;p47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564" name="Google Shape;564;p4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4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66" name="Google Shape;566;p47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67" name="Google Shape;567;p47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568" name="Google Shape;568;p4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A6CBC2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4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0" name="Google Shape;570;p47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571" name="Google Shape;571;p4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4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73" name="Google Shape;573;p47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47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47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47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47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47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47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47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81" name="Google Shape;581;p47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582" name="Google Shape;582;p4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4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4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4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86" name="Google Shape;586;p47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47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47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47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47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7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7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47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94" name="Google Shape;594;p47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595" name="Google Shape;595;p4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4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4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4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99" name="Google Shape;599;p47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7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47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47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47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47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47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47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47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47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47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47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47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47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FF6B65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47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47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47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47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47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47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47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7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47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7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47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7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FF6B65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47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47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47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47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47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47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47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7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47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47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7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47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47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41" name="Google Shape;641;p47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642" name="Google Shape;642;p4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4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243800" tIns="243800" rIns="243800" bIns="243800" anchor="ctr" anchorCtr="0">
                <a:noAutofit/>
              </a:bodyPr>
              <a:lstStyle/>
              <a:p>
                <a:pPr defTabSz="2438430">
                  <a:buClr>
                    <a:srgbClr val="000000"/>
                  </a:buClr>
                </a:pPr>
                <a:endParaRPr sz="3733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44" name="Google Shape;644;p47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47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47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47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47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47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47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47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A6CBC2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47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47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47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47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A6CBC2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47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47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47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47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47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FF6B65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47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47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47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47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47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47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47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>
            <a:spLocks noGrp="1"/>
          </p:cNvSpPr>
          <p:nvPr>
            <p:ph type="title"/>
          </p:nvPr>
        </p:nvSpPr>
        <p:spPr>
          <a:xfrm>
            <a:off x="6411296" y="5408083"/>
            <a:ext cx="12183200" cy="2530429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r>
              <a:rPr lang="en" sz="9600" dirty="0">
                <a:latin typeface="+mn-lt"/>
              </a:rPr>
              <a:t>SECTION </a:t>
            </a:r>
            <a:r>
              <a:rPr lang="en-US" sz="9600" dirty="0">
                <a:latin typeface="+mn-lt"/>
              </a:rPr>
              <a:t>SLIDE</a:t>
            </a:r>
            <a:endParaRPr sz="9600" dirty="0">
              <a:latin typeface="+mn-lt"/>
            </a:endParaRPr>
          </a:p>
        </p:txBody>
      </p:sp>
      <p:sp>
        <p:nvSpPr>
          <p:cNvPr id="144" name="Google Shape;144;p32"/>
          <p:cNvSpPr txBox="1">
            <a:spLocks noGrp="1"/>
          </p:cNvSpPr>
          <p:nvPr>
            <p:ph type="title" idx="2"/>
          </p:nvPr>
        </p:nvSpPr>
        <p:spPr>
          <a:xfrm flipH="1">
            <a:off x="7534400" y="2204293"/>
            <a:ext cx="9315200" cy="3039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dirty="0">
                <a:latin typeface="+mj-lt"/>
              </a:rPr>
              <a:t>01</a:t>
            </a:r>
            <a:endParaRPr dirty="0">
              <a:latin typeface="+mj-lt"/>
            </a:endParaRPr>
          </a:p>
        </p:txBody>
      </p:sp>
      <p:sp>
        <p:nvSpPr>
          <p:cNvPr id="145" name="Google Shape;145;p32"/>
          <p:cNvSpPr txBox="1">
            <a:spLocks noGrp="1"/>
          </p:cNvSpPr>
          <p:nvPr>
            <p:ph type="subTitle" idx="1"/>
          </p:nvPr>
        </p:nvSpPr>
        <p:spPr>
          <a:xfrm>
            <a:off x="5699296" y="8681775"/>
            <a:ext cx="13607200" cy="1252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" dirty="0">
                <a:latin typeface="+mn-lt"/>
              </a:rPr>
              <a:t>You could enter a subtitle here if you need it</a:t>
            </a:r>
            <a:endParaRPr dirty="0">
              <a:latin typeface="+mn-lt"/>
            </a:endParaRPr>
          </a:p>
        </p:txBody>
      </p:sp>
      <p:cxnSp>
        <p:nvCxnSpPr>
          <p:cNvPr id="146" name="Google Shape;146;p32"/>
          <p:cNvCxnSpPr/>
          <p:nvPr/>
        </p:nvCxnSpPr>
        <p:spPr>
          <a:xfrm>
            <a:off x="11952501" y="8214889"/>
            <a:ext cx="110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title" idx="4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algn="l"/>
            <a:r>
              <a:rPr lang="en-US" dirty="0">
                <a:latin typeface="+mj-lt"/>
              </a:rPr>
              <a:t>Lorem Ipsum</a:t>
            </a:r>
            <a:endParaRPr dirty="0">
              <a:latin typeface="+mj-lt"/>
            </a:endParaRPr>
          </a:p>
        </p:txBody>
      </p:sp>
      <p:sp>
        <p:nvSpPr>
          <p:cNvPr id="152" name="Google Shape;152;p33"/>
          <p:cNvSpPr txBox="1">
            <a:spLocks noGrp="1"/>
          </p:cNvSpPr>
          <p:nvPr>
            <p:ph type="ctrTitle"/>
          </p:nvPr>
        </p:nvSpPr>
        <p:spPr>
          <a:xfrm flipH="1">
            <a:off x="5029909" y="6748120"/>
            <a:ext cx="6224000" cy="15408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r>
              <a:rPr lang="en-US" dirty="0"/>
              <a:t>TITLE HERE </a:t>
            </a:r>
            <a:endParaRPr dirty="0"/>
          </a:p>
        </p:txBody>
      </p:sp>
      <p:sp>
        <p:nvSpPr>
          <p:cNvPr id="153" name="Google Shape;153;p33"/>
          <p:cNvSpPr txBox="1">
            <a:spLocks noGrp="1"/>
          </p:cNvSpPr>
          <p:nvPr>
            <p:ph type="subTitle" idx="1"/>
          </p:nvPr>
        </p:nvSpPr>
        <p:spPr>
          <a:xfrm flipH="1">
            <a:off x="5029901" y="8204253"/>
            <a:ext cx="6224000" cy="1740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-US" dirty="0">
                <a:latin typeface="+mn-lt"/>
              </a:rPr>
              <a:t>Lorem Ipsum is simply dummy text of the printing and typesetting industry</a:t>
            </a:r>
            <a:endParaRPr dirty="0">
              <a:latin typeface="+mn-lt"/>
            </a:endParaRPr>
          </a:p>
        </p:txBody>
      </p:sp>
      <p:sp>
        <p:nvSpPr>
          <p:cNvPr id="154" name="Google Shape;154;p33"/>
          <p:cNvSpPr txBox="1">
            <a:spLocks noGrp="1"/>
          </p:cNvSpPr>
          <p:nvPr>
            <p:ph type="ctrTitle" idx="2"/>
          </p:nvPr>
        </p:nvSpPr>
        <p:spPr>
          <a:xfrm flipH="1">
            <a:off x="13129160" y="6748133"/>
            <a:ext cx="6224000" cy="15408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r>
              <a:rPr lang="en-US" dirty="0"/>
              <a:t>TITLE HERE </a:t>
            </a:r>
            <a:endParaRPr dirty="0"/>
          </a:p>
        </p:txBody>
      </p:sp>
      <p:sp>
        <p:nvSpPr>
          <p:cNvPr id="155" name="Google Shape;155;p33"/>
          <p:cNvSpPr txBox="1">
            <a:spLocks noGrp="1"/>
          </p:cNvSpPr>
          <p:nvPr>
            <p:ph type="subTitle" idx="3"/>
          </p:nvPr>
        </p:nvSpPr>
        <p:spPr>
          <a:xfrm flipH="1">
            <a:off x="13130101" y="8204267"/>
            <a:ext cx="6224000" cy="1740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-US" dirty="0">
                <a:latin typeface="+mn-lt"/>
              </a:rPr>
              <a:t>Lorem Ipsum is simply dummy text of the printing and typesetting industry</a:t>
            </a:r>
            <a:endParaRPr dirty="0">
              <a:latin typeface="+mn-lt"/>
            </a:endParaRPr>
          </a:p>
        </p:txBody>
      </p:sp>
      <p:grpSp>
        <p:nvGrpSpPr>
          <p:cNvPr id="156" name="Google Shape;156;p33"/>
          <p:cNvGrpSpPr/>
          <p:nvPr/>
        </p:nvGrpSpPr>
        <p:grpSpPr>
          <a:xfrm>
            <a:off x="13393873" y="5575535"/>
            <a:ext cx="991688" cy="975176"/>
            <a:chOff x="860940" y="2746477"/>
            <a:chExt cx="371883" cy="365691"/>
          </a:xfrm>
        </p:grpSpPr>
        <p:sp>
          <p:nvSpPr>
            <p:cNvPr id="157" name="Google Shape;157;p33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3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3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3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3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2" name="Google Shape;162;p33"/>
          <p:cNvGrpSpPr/>
          <p:nvPr/>
        </p:nvGrpSpPr>
        <p:grpSpPr>
          <a:xfrm>
            <a:off x="9993401" y="5535064"/>
            <a:ext cx="999224" cy="997360"/>
            <a:chOff x="1421638" y="4125629"/>
            <a:chExt cx="374709" cy="374010"/>
          </a:xfrm>
        </p:grpSpPr>
        <p:sp>
          <p:nvSpPr>
            <p:cNvPr id="163" name="Google Shape;163;p33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33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228F5C3-9CC5-41AE-AB19-EF361263E17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70" name="Google Shape;170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r>
              <a:rPr lang="en" sz="9600" dirty="0">
                <a:latin typeface="+mj-lt"/>
              </a:rPr>
              <a:t>ABOUT THE PROJECT</a:t>
            </a:r>
            <a:endParaRPr sz="9600" dirty="0">
              <a:latin typeface="+mj-lt"/>
            </a:endParaRPr>
          </a:p>
        </p:txBody>
      </p:sp>
      <p:sp>
        <p:nvSpPr>
          <p:cNvPr id="171" name="Google Shape;171;p34"/>
          <p:cNvSpPr txBox="1">
            <a:spLocks noGrp="1"/>
          </p:cNvSpPr>
          <p:nvPr>
            <p:ph type="subTitle" idx="1"/>
          </p:nvPr>
        </p:nvSpPr>
        <p:spPr>
          <a:xfrm flipH="1">
            <a:off x="1919333" y="7504522"/>
            <a:ext cx="7385600" cy="279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/>
            <a:r>
              <a:rPr lang="en-US" sz="2400" dirty="0">
                <a:latin typeface="+mn-lt"/>
              </a:rPr>
              <a:t>Lorem Ipsum is simply dummy text of the printing and typesetting industry</a:t>
            </a:r>
            <a:r>
              <a:rPr lang="en-US" sz="2400" dirty="0"/>
              <a:t>. </a:t>
            </a:r>
            <a:endParaRPr sz="2400" dirty="0">
              <a:solidFill>
                <a:srgbClr val="F3F3F3"/>
              </a:solidFill>
            </a:endParaRPr>
          </a:p>
        </p:txBody>
      </p:sp>
      <p:cxnSp>
        <p:nvCxnSpPr>
          <p:cNvPr id="172" name="Google Shape;172;p34"/>
          <p:cNvCxnSpPr/>
          <p:nvPr/>
        </p:nvCxnSpPr>
        <p:spPr>
          <a:xfrm>
            <a:off x="2133600" y="7060221"/>
            <a:ext cx="110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>
            <a:spLocks noGrp="1"/>
          </p:cNvSpPr>
          <p:nvPr>
            <p:ph type="ctrTitle"/>
          </p:nvPr>
        </p:nvSpPr>
        <p:spPr>
          <a:xfrm flipH="1">
            <a:off x="8022800" y="7772400"/>
            <a:ext cx="8093600" cy="18072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r>
              <a:rPr lang="en" dirty="0"/>
              <a:t>—</a:t>
            </a:r>
            <a:r>
              <a:rPr lang="en" dirty="0">
                <a:latin typeface="+mj-lt"/>
              </a:rPr>
              <a:t>SOMEONE FAMOUS</a:t>
            </a:r>
            <a:endParaRPr dirty="0">
              <a:latin typeface="+mj-lt"/>
            </a:endParaRPr>
          </a:p>
        </p:txBody>
      </p:sp>
      <p:sp>
        <p:nvSpPr>
          <p:cNvPr id="178" name="Google Shape;178;p35"/>
          <p:cNvSpPr txBox="1">
            <a:spLocks noGrp="1"/>
          </p:cNvSpPr>
          <p:nvPr>
            <p:ph type="subTitle" idx="1"/>
          </p:nvPr>
        </p:nvSpPr>
        <p:spPr>
          <a:xfrm flipH="1">
            <a:off x="4740800" y="3905568"/>
            <a:ext cx="14902400" cy="33824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/>
          <a:p>
            <a:pPr marL="0" indent="0"/>
            <a:r>
              <a:rPr lang="en" dirty="0">
                <a:latin typeface="+mn-lt"/>
              </a:rPr>
              <a:t>“This is a quote. Words full of wisdom that someone important said and can make the reader get inspired.”</a:t>
            </a:r>
            <a:endParaRPr dirty="0">
              <a:latin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6"/>
          <p:cNvSpPr txBox="1">
            <a:spLocks noGrp="1"/>
          </p:cNvSpPr>
          <p:nvPr>
            <p:ph type="title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-US" dirty="0"/>
              <a:t>m</a:t>
            </a:r>
            <a:endParaRPr dirty="0"/>
          </a:p>
        </p:txBody>
      </p:sp>
      <p:sp>
        <p:nvSpPr>
          <p:cNvPr id="184" name="Google Shape;184;p36"/>
          <p:cNvSpPr txBox="1">
            <a:spLocks noGrp="1"/>
          </p:cNvSpPr>
          <p:nvPr>
            <p:ph type="subTitle" idx="1"/>
          </p:nvPr>
        </p:nvSpPr>
        <p:spPr>
          <a:xfrm>
            <a:off x="10343251" y="4354801"/>
            <a:ext cx="10036000" cy="227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/>
            <a:r>
              <a:rPr lang="en" sz="2800" dirty="0">
                <a:latin typeface="+mn-lt"/>
              </a:rPr>
              <a:t>Despite being red, Mars is actually a cold place. It’s full of iron oxide dust</a:t>
            </a:r>
            <a:endParaRPr sz="2800" dirty="0">
              <a:latin typeface="+mn-lt"/>
            </a:endParaRPr>
          </a:p>
        </p:txBody>
      </p:sp>
      <p:sp>
        <p:nvSpPr>
          <p:cNvPr id="185" name="Google Shape;185;p36"/>
          <p:cNvSpPr txBox="1">
            <a:spLocks noGrp="1"/>
          </p:cNvSpPr>
          <p:nvPr>
            <p:ph type="subTitle" idx="2"/>
          </p:nvPr>
        </p:nvSpPr>
        <p:spPr>
          <a:xfrm>
            <a:off x="10343251" y="9329802"/>
            <a:ext cx="10036000" cy="227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/>
            <a:r>
              <a:rPr lang="en" sz="2800" dirty="0">
                <a:latin typeface="+mn-lt"/>
              </a:rPr>
              <a:t>Mercury is the closest planet to the Sun and the smallest one in our Solar System</a:t>
            </a:r>
            <a:endParaRPr sz="2800" dirty="0">
              <a:latin typeface="+mn-lt"/>
            </a:endParaRPr>
          </a:p>
        </p:txBody>
      </p:sp>
      <p:sp>
        <p:nvSpPr>
          <p:cNvPr id="186" name="Google Shape;186;p36"/>
          <p:cNvSpPr txBox="1">
            <a:spLocks noGrp="1"/>
          </p:cNvSpPr>
          <p:nvPr>
            <p:ph type="subTitle" idx="3"/>
          </p:nvPr>
        </p:nvSpPr>
        <p:spPr>
          <a:xfrm>
            <a:off x="10343251" y="6685416"/>
            <a:ext cx="10036000" cy="22744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indent="0"/>
            <a:r>
              <a:rPr lang="en" sz="2800" dirty="0">
                <a:latin typeface="+mn-lt"/>
              </a:rPr>
              <a:t>Venus has a beautiful name and is the second planet from the Sun</a:t>
            </a:r>
            <a:endParaRPr sz="2800" dirty="0">
              <a:latin typeface="+mn-lt"/>
            </a:endParaRPr>
          </a:p>
        </p:txBody>
      </p:sp>
      <p:sp>
        <p:nvSpPr>
          <p:cNvPr id="26" name="Freeform 104">
            <a:extLst>
              <a:ext uri="{FF2B5EF4-FFF2-40B4-BE49-F238E27FC236}">
                <a16:creationId xmlns:a16="http://schemas.microsoft.com/office/drawing/2014/main" id="{06C7A27E-B0A5-4918-A976-488528F58D9B}"/>
              </a:ext>
            </a:extLst>
          </p:cNvPr>
          <p:cNvSpPr>
            <a:spLocks noEditPoints="1"/>
          </p:cNvSpPr>
          <p:nvPr/>
        </p:nvSpPr>
        <p:spPr bwMode="auto">
          <a:xfrm>
            <a:off x="21147939" y="4895666"/>
            <a:ext cx="427118" cy="1331550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488747D-C9E2-4093-8B87-0AB503A3DEF5}"/>
              </a:ext>
            </a:extLst>
          </p:cNvPr>
          <p:cNvGrpSpPr/>
          <p:nvPr/>
        </p:nvGrpSpPr>
        <p:grpSpPr>
          <a:xfrm>
            <a:off x="20855838" y="10182487"/>
            <a:ext cx="751117" cy="667663"/>
            <a:chOff x="2706845" y="4671624"/>
            <a:chExt cx="603818" cy="536730"/>
          </a:xfrm>
          <a:solidFill>
            <a:schemeClr val="accent1"/>
          </a:solidFill>
        </p:grpSpPr>
        <p:sp>
          <p:nvSpPr>
            <p:cNvPr id="28" name="Freeform 142">
              <a:extLst>
                <a:ext uri="{FF2B5EF4-FFF2-40B4-BE49-F238E27FC236}">
                  <a16:creationId xmlns:a16="http://schemas.microsoft.com/office/drawing/2014/main" id="{B8BB7159-D572-43FA-811B-B84FA1C6E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1738" y="5016228"/>
              <a:ext cx="88439" cy="192125"/>
            </a:xfrm>
            <a:custGeom>
              <a:avLst/>
              <a:gdLst>
                <a:gd name="T0" fmla="*/ 34 w 34"/>
                <a:gd name="T1" fmla="*/ 68 h 74"/>
                <a:gd name="T2" fmla="*/ 29 w 34"/>
                <a:gd name="T3" fmla="*/ 74 h 74"/>
                <a:gd name="T4" fmla="*/ 5 w 34"/>
                <a:gd name="T5" fmla="*/ 74 h 74"/>
                <a:gd name="T6" fmla="*/ 0 w 34"/>
                <a:gd name="T7" fmla="*/ 68 h 74"/>
                <a:gd name="T8" fmla="*/ 0 w 34"/>
                <a:gd name="T9" fmla="*/ 6 h 74"/>
                <a:gd name="T10" fmla="*/ 5 w 34"/>
                <a:gd name="T11" fmla="*/ 0 h 74"/>
                <a:gd name="T12" fmla="*/ 29 w 34"/>
                <a:gd name="T13" fmla="*/ 0 h 74"/>
                <a:gd name="T14" fmla="*/ 34 w 34"/>
                <a:gd name="T15" fmla="*/ 6 h 74"/>
                <a:gd name="T16" fmla="*/ 34 w 34"/>
                <a:gd name="T17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4">
                  <a:moveTo>
                    <a:pt x="34" y="68"/>
                  </a:moveTo>
                  <a:cubicBezTo>
                    <a:pt x="34" y="71"/>
                    <a:pt x="32" y="74"/>
                    <a:pt x="29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2" y="74"/>
                    <a:pt x="0" y="71"/>
                    <a:pt x="0" y="6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6"/>
                  </a:cubicBez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29" name="Freeform 143">
              <a:extLst>
                <a:ext uri="{FF2B5EF4-FFF2-40B4-BE49-F238E27FC236}">
                  <a16:creationId xmlns:a16="http://schemas.microsoft.com/office/drawing/2014/main" id="{4BC2B3C2-F7C4-4926-B57E-D6F68830A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2019" y="4985733"/>
              <a:ext cx="85388" cy="222621"/>
            </a:xfrm>
            <a:custGeom>
              <a:avLst/>
              <a:gdLst>
                <a:gd name="T0" fmla="*/ 34 w 34"/>
                <a:gd name="T1" fmla="*/ 80 h 86"/>
                <a:gd name="T2" fmla="*/ 29 w 34"/>
                <a:gd name="T3" fmla="*/ 86 h 86"/>
                <a:gd name="T4" fmla="*/ 5 w 34"/>
                <a:gd name="T5" fmla="*/ 86 h 86"/>
                <a:gd name="T6" fmla="*/ 0 w 34"/>
                <a:gd name="T7" fmla="*/ 80 h 86"/>
                <a:gd name="T8" fmla="*/ 0 w 34"/>
                <a:gd name="T9" fmla="*/ 5 h 86"/>
                <a:gd name="T10" fmla="*/ 5 w 34"/>
                <a:gd name="T11" fmla="*/ 0 h 86"/>
                <a:gd name="T12" fmla="*/ 29 w 34"/>
                <a:gd name="T13" fmla="*/ 0 h 86"/>
                <a:gd name="T14" fmla="*/ 34 w 34"/>
                <a:gd name="T15" fmla="*/ 5 h 86"/>
                <a:gd name="T16" fmla="*/ 34 w 34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86">
                  <a:moveTo>
                    <a:pt x="34" y="80"/>
                  </a:moveTo>
                  <a:cubicBezTo>
                    <a:pt x="34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4" y="2"/>
                    <a:pt x="34" y="5"/>
                  </a:cubicBezTo>
                  <a:lnTo>
                    <a:pt x="34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30" name="Freeform 144">
              <a:extLst>
                <a:ext uri="{FF2B5EF4-FFF2-40B4-BE49-F238E27FC236}">
                  <a16:creationId xmlns:a16="http://schemas.microsoft.com/office/drawing/2014/main" id="{D52B6B50-08AD-4E49-BE79-2B2C7AA37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249" y="4943038"/>
              <a:ext cx="88439" cy="265315"/>
            </a:xfrm>
            <a:custGeom>
              <a:avLst/>
              <a:gdLst>
                <a:gd name="T0" fmla="*/ 34 w 34"/>
                <a:gd name="T1" fmla="*/ 97 h 103"/>
                <a:gd name="T2" fmla="*/ 29 w 34"/>
                <a:gd name="T3" fmla="*/ 103 h 103"/>
                <a:gd name="T4" fmla="*/ 5 w 34"/>
                <a:gd name="T5" fmla="*/ 103 h 103"/>
                <a:gd name="T6" fmla="*/ 0 w 34"/>
                <a:gd name="T7" fmla="*/ 97 h 103"/>
                <a:gd name="T8" fmla="*/ 0 w 34"/>
                <a:gd name="T9" fmla="*/ 6 h 103"/>
                <a:gd name="T10" fmla="*/ 5 w 34"/>
                <a:gd name="T11" fmla="*/ 0 h 103"/>
                <a:gd name="T12" fmla="*/ 29 w 34"/>
                <a:gd name="T13" fmla="*/ 0 h 103"/>
                <a:gd name="T14" fmla="*/ 34 w 34"/>
                <a:gd name="T15" fmla="*/ 6 h 103"/>
                <a:gd name="T16" fmla="*/ 34 w 34"/>
                <a:gd name="T17" fmla="*/ 9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03">
                  <a:moveTo>
                    <a:pt x="34" y="97"/>
                  </a:moveTo>
                  <a:cubicBezTo>
                    <a:pt x="34" y="100"/>
                    <a:pt x="31" y="103"/>
                    <a:pt x="29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2" y="103"/>
                    <a:pt x="0" y="100"/>
                    <a:pt x="0" y="9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4" y="3"/>
                    <a:pt x="34" y="6"/>
                  </a:cubicBezTo>
                  <a:lnTo>
                    <a:pt x="34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31" name="Freeform 145">
              <a:extLst>
                <a:ext uri="{FF2B5EF4-FFF2-40B4-BE49-F238E27FC236}">
                  <a16:creationId xmlns:a16="http://schemas.microsoft.com/office/drawing/2014/main" id="{F1539B40-3197-4CE5-8C2C-856C334F8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530" y="4900344"/>
              <a:ext cx="85388" cy="308009"/>
            </a:xfrm>
            <a:custGeom>
              <a:avLst/>
              <a:gdLst>
                <a:gd name="T0" fmla="*/ 33 w 33"/>
                <a:gd name="T1" fmla="*/ 113 h 119"/>
                <a:gd name="T2" fmla="*/ 28 w 33"/>
                <a:gd name="T3" fmla="*/ 119 h 119"/>
                <a:gd name="T4" fmla="*/ 5 w 33"/>
                <a:gd name="T5" fmla="*/ 119 h 119"/>
                <a:gd name="T6" fmla="*/ 0 w 33"/>
                <a:gd name="T7" fmla="*/ 113 h 119"/>
                <a:gd name="T8" fmla="*/ 0 w 33"/>
                <a:gd name="T9" fmla="*/ 5 h 119"/>
                <a:gd name="T10" fmla="*/ 5 w 33"/>
                <a:gd name="T11" fmla="*/ 0 h 119"/>
                <a:gd name="T12" fmla="*/ 28 w 33"/>
                <a:gd name="T13" fmla="*/ 0 h 119"/>
                <a:gd name="T14" fmla="*/ 33 w 33"/>
                <a:gd name="T15" fmla="*/ 5 h 119"/>
                <a:gd name="T16" fmla="*/ 33 w 33"/>
                <a:gd name="T17" fmla="*/ 11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19">
                  <a:moveTo>
                    <a:pt x="33" y="113"/>
                  </a:moveTo>
                  <a:cubicBezTo>
                    <a:pt x="33" y="116"/>
                    <a:pt x="31" y="119"/>
                    <a:pt x="28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2" y="119"/>
                    <a:pt x="0" y="116"/>
                    <a:pt x="0" y="11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1" y="0"/>
                    <a:pt x="33" y="2"/>
                    <a:pt x="33" y="5"/>
                  </a:cubicBezTo>
                  <a:lnTo>
                    <a:pt x="3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32" name="Freeform 146">
              <a:extLst>
                <a:ext uri="{FF2B5EF4-FFF2-40B4-BE49-F238E27FC236}">
                  <a16:creationId xmlns:a16="http://schemas.microsoft.com/office/drawing/2014/main" id="{7FC1AE2E-15F1-4893-82D4-1860AC308B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845" y="4671624"/>
              <a:ext cx="603818" cy="292760"/>
            </a:xfrm>
            <a:custGeom>
              <a:avLst/>
              <a:gdLst>
                <a:gd name="T0" fmla="*/ 13 w 234"/>
                <a:gd name="T1" fmla="*/ 88 h 114"/>
                <a:gd name="T2" fmla="*/ 196 w 234"/>
                <a:gd name="T3" fmla="*/ 39 h 114"/>
                <a:gd name="T4" fmla="*/ 178 w 234"/>
                <a:gd name="T5" fmla="*/ 24 h 114"/>
                <a:gd name="T6" fmla="*/ 234 w 234"/>
                <a:gd name="T7" fmla="*/ 0 h 114"/>
                <a:gd name="T8" fmla="*/ 234 w 234"/>
                <a:gd name="T9" fmla="*/ 65 h 114"/>
                <a:gd name="T10" fmla="*/ 214 w 234"/>
                <a:gd name="T11" fmla="*/ 51 h 114"/>
                <a:gd name="T12" fmla="*/ 17 w 234"/>
                <a:gd name="T13" fmla="*/ 112 h 114"/>
                <a:gd name="T14" fmla="*/ 2 w 234"/>
                <a:gd name="T15" fmla="*/ 104 h 114"/>
                <a:gd name="T16" fmla="*/ 13 w 234"/>
                <a:gd name="T17" fmla="*/ 8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4">
                  <a:moveTo>
                    <a:pt x="13" y="88"/>
                  </a:moveTo>
                  <a:cubicBezTo>
                    <a:pt x="13" y="88"/>
                    <a:pt x="104" y="94"/>
                    <a:pt x="196" y="39"/>
                  </a:cubicBezTo>
                  <a:cubicBezTo>
                    <a:pt x="178" y="24"/>
                    <a:pt x="178" y="24"/>
                    <a:pt x="178" y="24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4" y="51"/>
                    <a:pt x="157" y="101"/>
                    <a:pt x="17" y="112"/>
                  </a:cubicBezTo>
                  <a:cubicBezTo>
                    <a:pt x="17" y="112"/>
                    <a:pt x="2" y="114"/>
                    <a:pt x="2" y="104"/>
                  </a:cubicBezTo>
                  <a:cubicBezTo>
                    <a:pt x="2" y="97"/>
                    <a:pt x="0" y="87"/>
                    <a:pt x="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</p:grpSp>
      <p:sp>
        <p:nvSpPr>
          <p:cNvPr id="33" name="Freeform 69">
            <a:extLst>
              <a:ext uri="{FF2B5EF4-FFF2-40B4-BE49-F238E27FC236}">
                <a16:creationId xmlns:a16="http://schemas.microsoft.com/office/drawing/2014/main" id="{4F77F79D-FE22-44FD-82AF-693A9399B068}"/>
              </a:ext>
            </a:extLst>
          </p:cNvPr>
          <p:cNvSpPr>
            <a:spLocks noEditPoints="1"/>
          </p:cNvSpPr>
          <p:nvPr/>
        </p:nvSpPr>
        <p:spPr bwMode="auto">
          <a:xfrm>
            <a:off x="21115902" y="7488785"/>
            <a:ext cx="491053" cy="667663"/>
          </a:xfrm>
          <a:custGeom>
            <a:avLst/>
            <a:gdLst>
              <a:gd name="T0" fmla="*/ 369 w 738"/>
              <a:gd name="T1" fmla="*/ 643 h 1007"/>
              <a:gd name="T2" fmla="*/ 336 w 738"/>
              <a:gd name="T3" fmla="*/ 662 h 1007"/>
              <a:gd name="T4" fmla="*/ 344 w 738"/>
              <a:gd name="T5" fmla="*/ 703 h 1007"/>
              <a:gd name="T6" fmla="*/ 312 w 738"/>
              <a:gd name="T7" fmla="*/ 864 h 1007"/>
              <a:gd name="T8" fmla="*/ 226 w 738"/>
              <a:gd name="T9" fmla="*/ 599 h 1007"/>
              <a:gd name="T10" fmla="*/ 62 w 738"/>
              <a:gd name="T11" fmla="*/ 685 h 1007"/>
              <a:gd name="T12" fmla="*/ 0 w 738"/>
              <a:gd name="T13" fmla="*/ 977 h 1007"/>
              <a:gd name="T14" fmla="*/ 8 w 738"/>
              <a:gd name="T15" fmla="*/ 998 h 1007"/>
              <a:gd name="T16" fmla="*/ 29 w 738"/>
              <a:gd name="T17" fmla="*/ 1007 h 1007"/>
              <a:gd name="T18" fmla="*/ 709 w 738"/>
              <a:gd name="T19" fmla="*/ 1007 h 1007"/>
              <a:gd name="T20" fmla="*/ 730 w 738"/>
              <a:gd name="T21" fmla="*/ 998 h 1007"/>
              <a:gd name="T22" fmla="*/ 738 w 738"/>
              <a:gd name="T23" fmla="*/ 977 h 1007"/>
              <a:gd name="T24" fmla="*/ 676 w 738"/>
              <a:gd name="T25" fmla="*/ 685 h 1007"/>
              <a:gd name="T26" fmla="*/ 512 w 738"/>
              <a:gd name="T27" fmla="*/ 599 h 1007"/>
              <a:gd name="T28" fmla="*/ 426 w 738"/>
              <a:gd name="T29" fmla="*/ 864 h 1007"/>
              <a:gd name="T30" fmla="*/ 394 w 738"/>
              <a:gd name="T31" fmla="*/ 703 h 1007"/>
              <a:gd name="T32" fmla="*/ 402 w 738"/>
              <a:gd name="T33" fmla="*/ 662 h 1007"/>
              <a:gd name="T34" fmla="*/ 369 w 738"/>
              <a:gd name="T35" fmla="*/ 643 h 1007"/>
              <a:gd name="T36" fmla="*/ 421 w 738"/>
              <a:gd name="T37" fmla="*/ 61 h 1007"/>
              <a:gd name="T38" fmla="*/ 495 w 738"/>
              <a:gd name="T39" fmla="*/ 91 h 1007"/>
              <a:gd name="T40" fmla="*/ 544 w 738"/>
              <a:gd name="T41" fmla="*/ 53 h 1007"/>
              <a:gd name="T42" fmla="*/ 607 w 738"/>
              <a:gd name="T43" fmla="*/ 117 h 1007"/>
              <a:gd name="T44" fmla="*/ 569 w 738"/>
              <a:gd name="T45" fmla="*/ 165 h 1007"/>
              <a:gd name="T46" fmla="*/ 600 w 738"/>
              <a:gd name="T47" fmla="*/ 239 h 1007"/>
              <a:gd name="T48" fmla="*/ 661 w 738"/>
              <a:gd name="T49" fmla="*/ 247 h 1007"/>
              <a:gd name="T50" fmla="*/ 661 w 738"/>
              <a:gd name="T51" fmla="*/ 336 h 1007"/>
              <a:gd name="T52" fmla="*/ 600 w 738"/>
              <a:gd name="T53" fmla="*/ 344 h 1007"/>
              <a:gd name="T54" fmla="*/ 569 w 738"/>
              <a:gd name="T55" fmla="*/ 418 h 1007"/>
              <a:gd name="T56" fmla="*/ 607 w 738"/>
              <a:gd name="T57" fmla="*/ 466 h 1007"/>
              <a:gd name="T58" fmla="*/ 544 w 738"/>
              <a:gd name="T59" fmla="*/ 530 h 1007"/>
              <a:gd name="T60" fmla="*/ 495 w 738"/>
              <a:gd name="T61" fmla="*/ 492 h 1007"/>
              <a:gd name="T62" fmla="*/ 421 w 738"/>
              <a:gd name="T63" fmla="*/ 522 h 1007"/>
              <a:gd name="T64" fmla="*/ 414 w 738"/>
              <a:gd name="T65" fmla="*/ 584 h 1007"/>
              <a:gd name="T66" fmla="*/ 324 w 738"/>
              <a:gd name="T67" fmla="*/ 584 h 1007"/>
              <a:gd name="T68" fmla="*/ 317 w 738"/>
              <a:gd name="T69" fmla="*/ 522 h 1007"/>
              <a:gd name="T70" fmla="*/ 243 w 738"/>
              <a:gd name="T71" fmla="*/ 492 h 1007"/>
              <a:gd name="T72" fmla="*/ 194 w 738"/>
              <a:gd name="T73" fmla="*/ 530 h 1007"/>
              <a:gd name="T74" fmla="*/ 131 w 738"/>
              <a:gd name="T75" fmla="*/ 466 h 1007"/>
              <a:gd name="T76" fmla="*/ 169 w 738"/>
              <a:gd name="T77" fmla="*/ 418 h 1007"/>
              <a:gd name="T78" fmla="*/ 138 w 738"/>
              <a:gd name="T79" fmla="*/ 344 h 1007"/>
              <a:gd name="T80" fmla="*/ 77 w 738"/>
              <a:gd name="T81" fmla="*/ 336 h 1007"/>
              <a:gd name="T82" fmla="*/ 77 w 738"/>
              <a:gd name="T83" fmla="*/ 247 h 1007"/>
              <a:gd name="T84" fmla="*/ 138 w 738"/>
              <a:gd name="T85" fmla="*/ 239 h 1007"/>
              <a:gd name="T86" fmla="*/ 169 w 738"/>
              <a:gd name="T87" fmla="*/ 165 h 1007"/>
              <a:gd name="T88" fmla="*/ 131 w 738"/>
              <a:gd name="T89" fmla="*/ 117 h 1007"/>
              <a:gd name="T90" fmla="*/ 194 w 738"/>
              <a:gd name="T91" fmla="*/ 53 h 1007"/>
              <a:gd name="T92" fmla="*/ 243 w 738"/>
              <a:gd name="T93" fmla="*/ 91 h 1007"/>
              <a:gd name="T94" fmla="*/ 317 w 738"/>
              <a:gd name="T95" fmla="*/ 61 h 1007"/>
              <a:gd name="T96" fmla="*/ 324 w 738"/>
              <a:gd name="T97" fmla="*/ 0 h 1007"/>
              <a:gd name="T98" fmla="*/ 414 w 738"/>
              <a:gd name="T99" fmla="*/ 0 h 1007"/>
              <a:gd name="T100" fmla="*/ 421 w 738"/>
              <a:gd name="T101" fmla="*/ 61 h 1007"/>
              <a:gd name="T102" fmla="*/ 480 w 738"/>
              <a:gd name="T103" fmla="*/ 181 h 1007"/>
              <a:gd name="T104" fmla="*/ 369 w 738"/>
              <a:gd name="T105" fmla="*/ 135 h 1007"/>
              <a:gd name="T106" fmla="*/ 258 w 738"/>
              <a:gd name="T107" fmla="*/ 181 h 1007"/>
              <a:gd name="T108" fmla="*/ 213 w 738"/>
              <a:gd name="T109" fmla="*/ 292 h 1007"/>
              <a:gd name="T110" fmla="*/ 258 w 738"/>
              <a:gd name="T111" fmla="*/ 402 h 1007"/>
              <a:gd name="T112" fmla="*/ 369 w 738"/>
              <a:gd name="T113" fmla="*/ 448 h 1007"/>
              <a:gd name="T114" fmla="*/ 480 w 738"/>
              <a:gd name="T115" fmla="*/ 402 h 1007"/>
              <a:gd name="T116" fmla="*/ 525 w 738"/>
              <a:gd name="T117" fmla="*/ 292 h 1007"/>
              <a:gd name="T118" fmla="*/ 480 w 738"/>
              <a:gd name="T119" fmla="*/ 181 h 1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8" h="1007">
                <a:moveTo>
                  <a:pt x="369" y="643"/>
                </a:moveTo>
                <a:cubicBezTo>
                  <a:pt x="336" y="662"/>
                  <a:pt x="336" y="662"/>
                  <a:pt x="336" y="662"/>
                </a:cubicBezTo>
                <a:cubicBezTo>
                  <a:pt x="344" y="703"/>
                  <a:pt x="344" y="703"/>
                  <a:pt x="344" y="703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277" y="794"/>
                  <a:pt x="245" y="675"/>
                  <a:pt x="226" y="599"/>
                </a:cubicBezTo>
                <a:cubicBezTo>
                  <a:pt x="169" y="621"/>
                  <a:pt x="91" y="628"/>
                  <a:pt x="62" y="685"/>
                </a:cubicBezTo>
                <a:cubicBezTo>
                  <a:pt x="33" y="743"/>
                  <a:pt x="5" y="873"/>
                  <a:pt x="0" y="977"/>
                </a:cubicBezTo>
                <a:cubicBezTo>
                  <a:pt x="0" y="985"/>
                  <a:pt x="3" y="992"/>
                  <a:pt x="8" y="998"/>
                </a:cubicBezTo>
                <a:cubicBezTo>
                  <a:pt x="14" y="1004"/>
                  <a:pt x="21" y="1007"/>
                  <a:pt x="29" y="1007"/>
                </a:cubicBezTo>
                <a:cubicBezTo>
                  <a:pt x="709" y="1007"/>
                  <a:pt x="709" y="1007"/>
                  <a:pt x="709" y="1007"/>
                </a:cubicBezTo>
                <a:cubicBezTo>
                  <a:pt x="717" y="1007"/>
                  <a:pt x="724" y="1004"/>
                  <a:pt x="730" y="998"/>
                </a:cubicBezTo>
                <a:cubicBezTo>
                  <a:pt x="736" y="992"/>
                  <a:pt x="738" y="985"/>
                  <a:pt x="738" y="977"/>
                </a:cubicBezTo>
                <a:cubicBezTo>
                  <a:pt x="733" y="873"/>
                  <a:pt x="705" y="743"/>
                  <a:pt x="676" y="685"/>
                </a:cubicBezTo>
                <a:cubicBezTo>
                  <a:pt x="647" y="628"/>
                  <a:pt x="569" y="621"/>
                  <a:pt x="512" y="599"/>
                </a:cubicBezTo>
                <a:cubicBezTo>
                  <a:pt x="493" y="675"/>
                  <a:pt x="461" y="794"/>
                  <a:pt x="426" y="864"/>
                </a:cubicBezTo>
                <a:cubicBezTo>
                  <a:pt x="394" y="703"/>
                  <a:pt x="394" y="703"/>
                  <a:pt x="394" y="703"/>
                </a:cubicBezTo>
                <a:cubicBezTo>
                  <a:pt x="402" y="662"/>
                  <a:pt x="402" y="662"/>
                  <a:pt x="402" y="662"/>
                </a:cubicBezTo>
                <a:cubicBezTo>
                  <a:pt x="369" y="643"/>
                  <a:pt x="369" y="643"/>
                  <a:pt x="369" y="643"/>
                </a:cubicBezTo>
                <a:close/>
                <a:moveTo>
                  <a:pt x="421" y="61"/>
                </a:moveTo>
                <a:cubicBezTo>
                  <a:pt x="448" y="67"/>
                  <a:pt x="473" y="77"/>
                  <a:pt x="495" y="91"/>
                </a:cubicBezTo>
                <a:cubicBezTo>
                  <a:pt x="544" y="53"/>
                  <a:pt x="544" y="53"/>
                  <a:pt x="544" y="53"/>
                </a:cubicBezTo>
                <a:cubicBezTo>
                  <a:pt x="607" y="117"/>
                  <a:pt x="607" y="117"/>
                  <a:pt x="607" y="117"/>
                </a:cubicBezTo>
                <a:cubicBezTo>
                  <a:pt x="569" y="165"/>
                  <a:pt x="569" y="165"/>
                  <a:pt x="569" y="165"/>
                </a:cubicBezTo>
                <a:cubicBezTo>
                  <a:pt x="583" y="188"/>
                  <a:pt x="594" y="213"/>
                  <a:pt x="600" y="239"/>
                </a:cubicBezTo>
                <a:cubicBezTo>
                  <a:pt x="661" y="247"/>
                  <a:pt x="661" y="247"/>
                  <a:pt x="661" y="247"/>
                </a:cubicBezTo>
                <a:cubicBezTo>
                  <a:pt x="661" y="336"/>
                  <a:pt x="661" y="336"/>
                  <a:pt x="661" y="336"/>
                </a:cubicBezTo>
                <a:cubicBezTo>
                  <a:pt x="600" y="344"/>
                  <a:pt x="600" y="344"/>
                  <a:pt x="600" y="344"/>
                </a:cubicBezTo>
                <a:cubicBezTo>
                  <a:pt x="594" y="370"/>
                  <a:pt x="583" y="395"/>
                  <a:pt x="569" y="418"/>
                </a:cubicBezTo>
                <a:cubicBezTo>
                  <a:pt x="607" y="466"/>
                  <a:pt x="607" y="466"/>
                  <a:pt x="607" y="466"/>
                </a:cubicBezTo>
                <a:cubicBezTo>
                  <a:pt x="544" y="530"/>
                  <a:pt x="544" y="530"/>
                  <a:pt x="544" y="530"/>
                </a:cubicBezTo>
                <a:cubicBezTo>
                  <a:pt x="495" y="492"/>
                  <a:pt x="495" y="492"/>
                  <a:pt x="495" y="492"/>
                </a:cubicBezTo>
                <a:cubicBezTo>
                  <a:pt x="473" y="506"/>
                  <a:pt x="448" y="516"/>
                  <a:pt x="421" y="522"/>
                </a:cubicBezTo>
                <a:cubicBezTo>
                  <a:pt x="414" y="584"/>
                  <a:pt x="414" y="584"/>
                  <a:pt x="414" y="584"/>
                </a:cubicBezTo>
                <a:cubicBezTo>
                  <a:pt x="324" y="584"/>
                  <a:pt x="324" y="584"/>
                  <a:pt x="324" y="584"/>
                </a:cubicBezTo>
                <a:cubicBezTo>
                  <a:pt x="317" y="522"/>
                  <a:pt x="317" y="522"/>
                  <a:pt x="317" y="522"/>
                </a:cubicBezTo>
                <a:cubicBezTo>
                  <a:pt x="290" y="516"/>
                  <a:pt x="265" y="506"/>
                  <a:pt x="243" y="492"/>
                </a:cubicBezTo>
                <a:cubicBezTo>
                  <a:pt x="194" y="530"/>
                  <a:pt x="194" y="530"/>
                  <a:pt x="194" y="530"/>
                </a:cubicBezTo>
                <a:cubicBezTo>
                  <a:pt x="131" y="466"/>
                  <a:pt x="131" y="466"/>
                  <a:pt x="131" y="466"/>
                </a:cubicBezTo>
                <a:cubicBezTo>
                  <a:pt x="169" y="418"/>
                  <a:pt x="169" y="418"/>
                  <a:pt x="169" y="418"/>
                </a:cubicBezTo>
                <a:cubicBezTo>
                  <a:pt x="155" y="395"/>
                  <a:pt x="144" y="370"/>
                  <a:pt x="138" y="344"/>
                </a:cubicBezTo>
                <a:cubicBezTo>
                  <a:pt x="77" y="336"/>
                  <a:pt x="77" y="336"/>
                  <a:pt x="77" y="336"/>
                </a:cubicBezTo>
                <a:cubicBezTo>
                  <a:pt x="77" y="247"/>
                  <a:pt x="77" y="247"/>
                  <a:pt x="77" y="247"/>
                </a:cubicBezTo>
                <a:cubicBezTo>
                  <a:pt x="138" y="239"/>
                  <a:pt x="138" y="239"/>
                  <a:pt x="138" y="239"/>
                </a:cubicBezTo>
                <a:cubicBezTo>
                  <a:pt x="144" y="213"/>
                  <a:pt x="155" y="188"/>
                  <a:pt x="169" y="165"/>
                </a:cubicBezTo>
                <a:cubicBezTo>
                  <a:pt x="131" y="117"/>
                  <a:pt x="131" y="117"/>
                  <a:pt x="131" y="117"/>
                </a:cubicBezTo>
                <a:cubicBezTo>
                  <a:pt x="194" y="53"/>
                  <a:pt x="194" y="53"/>
                  <a:pt x="194" y="53"/>
                </a:cubicBezTo>
                <a:cubicBezTo>
                  <a:pt x="243" y="91"/>
                  <a:pt x="243" y="91"/>
                  <a:pt x="243" y="91"/>
                </a:cubicBezTo>
                <a:cubicBezTo>
                  <a:pt x="265" y="77"/>
                  <a:pt x="290" y="67"/>
                  <a:pt x="317" y="61"/>
                </a:cubicBezTo>
                <a:cubicBezTo>
                  <a:pt x="324" y="0"/>
                  <a:pt x="324" y="0"/>
                  <a:pt x="324" y="0"/>
                </a:cubicBezTo>
                <a:cubicBezTo>
                  <a:pt x="414" y="0"/>
                  <a:pt x="414" y="0"/>
                  <a:pt x="414" y="0"/>
                </a:cubicBezTo>
                <a:cubicBezTo>
                  <a:pt x="421" y="61"/>
                  <a:pt x="421" y="61"/>
                  <a:pt x="421" y="61"/>
                </a:cubicBezTo>
                <a:close/>
                <a:moveTo>
                  <a:pt x="480" y="181"/>
                </a:moveTo>
                <a:cubicBezTo>
                  <a:pt x="451" y="153"/>
                  <a:pt x="412" y="135"/>
                  <a:pt x="369" y="135"/>
                </a:cubicBezTo>
                <a:cubicBezTo>
                  <a:pt x="326" y="135"/>
                  <a:pt x="287" y="153"/>
                  <a:pt x="258" y="181"/>
                </a:cubicBezTo>
                <a:cubicBezTo>
                  <a:pt x="230" y="209"/>
                  <a:pt x="213" y="248"/>
                  <a:pt x="213" y="292"/>
                </a:cubicBezTo>
                <a:cubicBezTo>
                  <a:pt x="213" y="335"/>
                  <a:pt x="230" y="374"/>
                  <a:pt x="258" y="402"/>
                </a:cubicBezTo>
                <a:cubicBezTo>
                  <a:pt x="287" y="430"/>
                  <a:pt x="326" y="448"/>
                  <a:pt x="369" y="448"/>
                </a:cubicBezTo>
                <a:cubicBezTo>
                  <a:pt x="412" y="448"/>
                  <a:pt x="451" y="430"/>
                  <a:pt x="480" y="402"/>
                </a:cubicBezTo>
                <a:cubicBezTo>
                  <a:pt x="508" y="374"/>
                  <a:pt x="525" y="335"/>
                  <a:pt x="525" y="292"/>
                </a:cubicBezTo>
                <a:cubicBezTo>
                  <a:pt x="525" y="248"/>
                  <a:pt x="508" y="209"/>
                  <a:pt x="480" y="1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>
            <a:spLocks noGrp="1"/>
          </p:cNvSpPr>
          <p:nvPr>
            <p:ph type="title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sz="6600" dirty="0">
                <a:latin typeface="+mj-lt"/>
              </a:rPr>
              <a:t>PROJECT SCHEDULE</a:t>
            </a:r>
            <a:endParaRPr sz="6600" dirty="0">
              <a:latin typeface="+mj-lt"/>
            </a:endParaRPr>
          </a:p>
        </p:txBody>
      </p:sp>
      <p:sp>
        <p:nvSpPr>
          <p:cNvPr id="221" name="Google Shape;221;p38"/>
          <p:cNvSpPr txBox="1">
            <a:spLocks noGrp="1"/>
          </p:cNvSpPr>
          <p:nvPr>
            <p:ph type="ctrTitle" idx="4294967295"/>
          </p:nvPr>
        </p:nvSpPr>
        <p:spPr>
          <a:xfrm flipH="1">
            <a:off x="5040867" y="3554400"/>
            <a:ext cx="2675200" cy="960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algn="ctr"/>
            <a:r>
              <a:rPr lang="en" sz="3733" dirty="0">
                <a:latin typeface="+mn-lt"/>
              </a:rPr>
              <a:t>JAN</a:t>
            </a:r>
            <a:endParaRPr sz="3733" dirty="0">
              <a:latin typeface="+mn-lt"/>
            </a:endParaRPr>
          </a:p>
        </p:txBody>
      </p:sp>
      <p:sp>
        <p:nvSpPr>
          <p:cNvPr id="222" name="Google Shape;222;p38"/>
          <p:cNvSpPr txBox="1">
            <a:spLocks noGrp="1"/>
          </p:cNvSpPr>
          <p:nvPr>
            <p:ph type="subTitle" idx="4294967295"/>
          </p:nvPr>
        </p:nvSpPr>
        <p:spPr>
          <a:xfrm flipH="1">
            <a:off x="1919800" y="4918179"/>
            <a:ext cx="2254400" cy="87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 sz="1600">
                <a:latin typeface="+mn-lt"/>
                <a:ea typeface="Staatliches"/>
                <a:cs typeface="Staatliches"/>
                <a:sym typeface="Staatliches"/>
              </a:rPr>
              <a:t>PHASE 1</a:t>
            </a:r>
            <a:endParaRPr sz="1600">
              <a:latin typeface="+mn-lt"/>
              <a:ea typeface="Staatliches"/>
              <a:cs typeface="Staatliches"/>
              <a:sym typeface="Staatliches"/>
            </a:endParaRPr>
          </a:p>
        </p:txBody>
      </p:sp>
      <p:sp>
        <p:nvSpPr>
          <p:cNvPr id="223" name="Google Shape;223;p38"/>
          <p:cNvSpPr txBox="1">
            <a:spLocks noGrp="1"/>
          </p:cNvSpPr>
          <p:nvPr>
            <p:ph type="ctrTitle" idx="4294967295"/>
          </p:nvPr>
        </p:nvSpPr>
        <p:spPr>
          <a:xfrm flipH="1">
            <a:off x="8582733" y="3554400"/>
            <a:ext cx="2675200" cy="960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algn="ctr"/>
            <a:r>
              <a:rPr lang="en" sz="3733" dirty="0">
                <a:latin typeface="+mn-lt"/>
              </a:rPr>
              <a:t>FEB</a:t>
            </a:r>
            <a:endParaRPr sz="3733" dirty="0">
              <a:latin typeface="+mn-lt"/>
            </a:endParaRPr>
          </a:p>
        </p:txBody>
      </p:sp>
      <p:sp>
        <p:nvSpPr>
          <p:cNvPr id="224" name="Google Shape;224;p38"/>
          <p:cNvSpPr txBox="1">
            <a:spLocks noGrp="1"/>
          </p:cNvSpPr>
          <p:nvPr>
            <p:ph type="ctrTitle" idx="4294967295"/>
          </p:nvPr>
        </p:nvSpPr>
        <p:spPr>
          <a:xfrm flipH="1">
            <a:off x="12124600" y="3554400"/>
            <a:ext cx="2675200" cy="960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algn="ctr"/>
            <a:r>
              <a:rPr lang="en" sz="3733" dirty="0">
                <a:latin typeface="+mn-lt"/>
              </a:rPr>
              <a:t>MAR</a:t>
            </a:r>
            <a:endParaRPr sz="3733" dirty="0">
              <a:latin typeface="+mn-lt"/>
            </a:endParaRPr>
          </a:p>
        </p:txBody>
      </p:sp>
      <p:sp>
        <p:nvSpPr>
          <p:cNvPr id="225" name="Google Shape;225;p38"/>
          <p:cNvSpPr txBox="1">
            <a:spLocks noGrp="1"/>
          </p:cNvSpPr>
          <p:nvPr>
            <p:ph type="ctrTitle" idx="4294967295"/>
          </p:nvPr>
        </p:nvSpPr>
        <p:spPr>
          <a:xfrm flipH="1">
            <a:off x="15666467" y="3554400"/>
            <a:ext cx="2675200" cy="960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algn="ctr"/>
            <a:r>
              <a:rPr lang="en" sz="3733" dirty="0">
                <a:latin typeface="+mn-lt"/>
              </a:rPr>
              <a:t>APR</a:t>
            </a:r>
            <a:endParaRPr sz="3733" dirty="0">
              <a:latin typeface="+mn-lt"/>
            </a:endParaRPr>
          </a:p>
        </p:txBody>
      </p:sp>
      <p:sp>
        <p:nvSpPr>
          <p:cNvPr id="226" name="Google Shape;226;p38"/>
          <p:cNvSpPr txBox="1">
            <a:spLocks noGrp="1"/>
          </p:cNvSpPr>
          <p:nvPr>
            <p:ph type="ctrTitle" idx="4294967295"/>
          </p:nvPr>
        </p:nvSpPr>
        <p:spPr>
          <a:xfrm flipH="1">
            <a:off x="19208333" y="3554400"/>
            <a:ext cx="2675200" cy="960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algn="ctr"/>
            <a:r>
              <a:rPr lang="en" sz="3733" dirty="0">
                <a:latin typeface="+mn-lt"/>
              </a:rPr>
              <a:t>MAY</a:t>
            </a:r>
            <a:endParaRPr sz="3733" dirty="0">
              <a:latin typeface="+mn-lt"/>
            </a:endParaRPr>
          </a:p>
        </p:txBody>
      </p:sp>
      <p:sp>
        <p:nvSpPr>
          <p:cNvPr id="227" name="Google Shape;227;p38"/>
          <p:cNvSpPr txBox="1">
            <a:spLocks noGrp="1"/>
          </p:cNvSpPr>
          <p:nvPr>
            <p:ph type="subTitle" idx="4294967295"/>
          </p:nvPr>
        </p:nvSpPr>
        <p:spPr>
          <a:xfrm flipH="1">
            <a:off x="1919800" y="8897579"/>
            <a:ext cx="2254400" cy="87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 sz="1600">
                <a:latin typeface="+mn-lt"/>
                <a:ea typeface="Staatliches"/>
                <a:cs typeface="Staatliches"/>
                <a:sym typeface="Staatliches"/>
              </a:rPr>
              <a:t>PHASE 2</a:t>
            </a:r>
            <a:endParaRPr sz="1600">
              <a:latin typeface="+mn-lt"/>
              <a:ea typeface="Staatliches"/>
              <a:cs typeface="Staatliches"/>
              <a:sym typeface="Staatliches"/>
            </a:endParaRPr>
          </a:p>
        </p:txBody>
      </p:sp>
      <p:sp>
        <p:nvSpPr>
          <p:cNvPr id="228" name="Google Shape;228;p38"/>
          <p:cNvSpPr txBox="1">
            <a:spLocks noGrp="1"/>
          </p:cNvSpPr>
          <p:nvPr>
            <p:ph type="subTitle" idx="4294967295"/>
          </p:nvPr>
        </p:nvSpPr>
        <p:spPr>
          <a:xfrm flipH="1">
            <a:off x="1919800" y="6244645"/>
            <a:ext cx="2254400" cy="87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 sz="1600">
                <a:latin typeface="+mn-lt"/>
              </a:rPr>
              <a:t>Task 1</a:t>
            </a:r>
            <a:endParaRPr sz="1600">
              <a:latin typeface="+mn-lt"/>
            </a:endParaRPr>
          </a:p>
        </p:txBody>
      </p:sp>
      <p:sp>
        <p:nvSpPr>
          <p:cNvPr id="229" name="Google Shape;229;p38"/>
          <p:cNvSpPr txBox="1">
            <a:spLocks noGrp="1"/>
          </p:cNvSpPr>
          <p:nvPr>
            <p:ph type="subTitle" idx="4294967295"/>
          </p:nvPr>
        </p:nvSpPr>
        <p:spPr>
          <a:xfrm flipH="1">
            <a:off x="1919800" y="7571112"/>
            <a:ext cx="2254400" cy="87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 sz="1600">
                <a:latin typeface="+mn-lt"/>
              </a:rPr>
              <a:t>Task 2</a:t>
            </a:r>
            <a:endParaRPr sz="1600">
              <a:latin typeface="+mn-lt"/>
            </a:endParaRPr>
          </a:p>
        </p:txBody>
      </p:sp>
      <p:sp>
        <p:nvSpPr>
          <p:cNvPr id="230" name="Google Shape;230;p38"/>
          <p:cNvSpPr txBox="1">
            <a:spLocks noGrp="1"/>
          </p:cNvSpPr>
          <p:nvPr>
            <p:ph type="subTitle" idx="4294967295"/>
          </p:nvPr>
        </p:nvSpPr>
        <p:spPr>
          <a:xfrm flipH="1">
            <a:off x="1919800" y="10224045"/>
            <a:ext cx="2254400" cy="87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 sz="1600">
                <a:latin typeface="+mn-lt"/>
              </a:rPr>
              <a:t>Task 1</a:t>
            </a:r>
            <a:endParaRPr sz="1600">
              <a:latin typeface="+mn-lt"/>
            </a:endParaRPr>
          </a:p>
        </p:txBody>
      </p:sp>
      <p:sp>
        <p:nvSpPr>
          <p:cNvPr id="231" name="Google Shape;231;p38"/>
          <p:cNvSpPr txBox="1">
            <a:spLocks noGrp="1"/>
          </p:cNvSpPr>
          <p:nvPr>
            <p:ph type="subTitle" idx="4294967295"/>
          </p:nvPr>
        </p:nvSpPr>
        <p:spPr>
          <a:xfrm flipH="1">
            <a:off x="1919800" y="11550512"/>
            <a:ext cx="2254400" cy="87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 algn="r">
              <a:spcAft>
                <a:spcPts val="4267"/>
              </a:spcAft>
              <a:buNone/>
            </a:pPr>
            <a:r>
              <a:rPr lang="en" sz="1600">
                <a:latin typeface="+mn-lt"/>
              </a:rPr>
              <a:t>Task 2</a:t>
            </a:r>
            <a:endParaRPr sz="1600">
              <a:latin typeface="+mn-lt"/>
            </a:endParaRPr>
          </a:p>
        </p:txBody>
      </p:sp>
      <p:grpSp>
        <p:nvGrpSpPr>
          <p:cNvPr id="232" name="Google Shape;232;p38"/>
          <p:cNvGrpSpPr/>
          <p:nvPr/>
        </p:nvGrpSpPr>
        <p:grpSpPr>
          <a:xfrm>
            <a:off x="4459400" y="5205402"/>
            <a:ext cx="18005600" cy="6928333"/>
            <a:chOff x="1672275" y="1760050"/>
            <a:chExt cx="6752100" cy="2598125"/>
          </a:xfrm>
        </p:grpSpPr>
        <p:cxnSp>
          <p:nvCxnSpPr>
            <p:cNvPr id="233" name="Google Shape;233;p38"/>
            <p:cNvCxnSpPr/>
            <p:nvPr/>
          </p:nvCxnSpPr>
          <p:spPr>
            <a:xfrm>
              <a:off x="1672275" y="1815550"/>
              <a:ext cx="6752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" name="Google Shape;234;p38"/>
            <p:cNvCxnSpPr/>
            <p:nvPr/>
          </p:nvCxnSpPr>
          <p:spPr>
            <a:xfrm>
              <a:off x="1672275" y="2312975"/>
              <a:ext cx="6752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38"/>
            <p:cNvCxnSpPr/>
            <p:nvPr/>
          </p:nvCxnSpPr>
          <p:spPr>
            <a:xfrm>
              <a:off x="1672275" y="2810400"/>
              <a:ext cx="6752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" name="Google Shape;236;p38"/>
            <p:cNvCxnSpPr/>
            <p:nvPr/>
          </p:nvCxnSpPr>
          <p:spPr>
            <a:xfrm>
              <a:off x="1672275" y="3307825"/>
              <a:ext cx="6752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38"/>
            <p:cNvCxnSpPr/>
            <p:nvPr/>
          </p:nvCxnSpPr>
          <p:spPr>
            <a:xfrm>
              <a:off x="1672275" y="3805250"/>
              <a:ext cx="6752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" name="Google Shape;238;p38"/>
            <p:cNvCxnSpPr/>
            <p:nvPr/>
          </p:nvCxnSpPr>
          <p:spPr>
            <a:xfrm>
              <a:off x="1672275" y="4302675"/>
              <a:ext cx="6752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9" name="Google Shape;239;p38"/>
            <p:cNvSpPr/>
            <p:nvPr/>
          </p:nvSpPr>
          <p:spPr>
            <a:xfrm>
              <a:off x="1890325" y="1760050"/>
              <a:ext cx="2331300" cy="111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0" name="Google Shape;240;p38"/>
            <p:cNvSpPr/>
            <p:nvPr/>
          </p:nvSpPr>
          <p:spPr>
            <a:xfrm>
              <a:off x="1890325" y="2257463"/>
              <a:ext cx="1003200" cy="111000"/>
            </a:xfrm>
            <a:prstGeom prst="rect">
              <a:avLst/>
            </a:prstGeom>
            <a:solidFill>
              <a:srgbClr val="00C3B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1" name="Google Shape;241;p38"/>
            <p:cNvSpPr/>
            <p:nvPr/>
          </p:nvSpPr>
          <p:spPr>
            <a:xfrm>
              <a:off x="4546725" y="3252325"/>
              <a:ext cx="3659700" cy="111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2" name="Google Shape;242;p38"/>
            <p:cNvSpPr/>
            <p:nvPr/>
          </p:nvSpPr>
          <p:spPr>
            <a:xfrm>
              <a:off x="5874925" y="3749750"/>
              <a:ext cx="1003200" cy="111000"/>
            </a:xfrm>
            <a:prstGeom prst="rect">
              <a:avLst/>
            </a:prstGeom>
            <a:solidFill>
              <a:srgbClr val="00C3B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3" name="Google Shape;243;p38"/>
            <p:cNvSpPr/>
            <p:nvPr/>
          </p:nvSpPr>
          <p:spPr>
            <a:xfrm>
              <a:off x="7203125" y="4247175"/>
              <a:ext cx="1003200" cy="111000"/>
            </a:xfrm>
            <a:prstGeom prst="rect">
              <a:avLst/>
            </a:prstGeom>
            <a:solidFill>
              <a:srgbClr val="00C3B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4" name="Google Shape;244;p38"/>
            <p:cNvSpPr/>
            <p:nvPr/>
          </p:nvSpPr>
          <p:spPr>
            <a:xfrm>
              <a:off x="3218525" y="2754900"/>
              <a:ext cx="1003200" cy="111000"/>
            </a:xfrm>
            <a:prstGeom prst="rect">
              <a:avLst/>
            </a:prstGeom>
            <a:solidFill>
              <a:srgbClr val="00C3B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5" name="Google Shape;245;p38"/>
            <p:cNvSpPr/>
            <p:nvPr/>
          </p:nvSpPr>
          <p:spPr>
            <a:xfrm>
              <a:off x="4546725" y="3749750"/>
              <a:ext cx="1003200" cy="111000"/>
            </a:xfrm>
            <a:prstGeom prst="rect">
              <a:avLst/>
            </a:prstGeom>
            <a:solidFill>
              <a:srgbClr val="00C3B1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defTabSz="2438430">
                <a:buClr>
                  <a:srgbClr val="000000"/>
                </a:buClr>
              </a:pPr>
              <a:endParaRPr sz="3733" kern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>
            <a:spLocks noGrp="1"/>
          </p:cNvSpPr>
          <p:nvPr>
            <p:ph type="title" idx="15"/>
          </p:nvPr>
        </p:nvSpPr>
        <p:spPr>
          <a:xfrm>
            <a:off x="5579867" y="1186733"/>
            <a:ext cx="168848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r>
              <a:rPr lang="en" dirty="0">
                <a:latin typeface="+mj-lt"/>
              </a:rPr>
              <a:t>FUTURE PROJECTS</a:t>
            </a:r>
            <a:endParaRPr dirty="0">
              <a:latin typeface="+mj-lt"/>
            </a:endParaRPr>
          </a:p>
        </p:txBody>
      </p:sp>
      <p:sp>
        <p:nvSpPr>
          <p:cNvPr id="251" name="Google Shape;251;p39"/>
          <p:cNvSpPr txBox="1">
            <a:spLocks noGrp="1"/>
          </p:cNvSpPr>
          <p:nvPr>
            <p:ph type="title"/>
          </p:nvPr>
        </p:nvSpPr>
        <p:spPr>
          <a:xfrm>
            <a:off x="2318141" y="3878067"/>
            <a:ext cx="5283200" cy="1653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9600">
                <a:latin typeface="+mn-lt"/>
              </a:rPr>
              <a:t>01</a:t>
            </a:r>
            <a:endParaRPr sz="9600">
              <a:latin typeface="+mn-lt"/>
            </a:endParaRPr>
          </a:p>
        </p:txBody>
      </p:sp>
      <p:sp>
        <p:nvSpPr>
          <p:cNvPr id="252" name="Google Shape;252;p39"/>
          <p:cNvSpPr txBox="1">
            <a:spLocks noGrp="1"/>
          </p:cNvSpPr>
          <p:nvPr>
            <p:ph type="subTitle" idx="1"/>
          </p:nvPr>
        </p:nvSpPr>
        <p:spPr>
          <a:xfrm>
            <a:off x="2048117" y="5783224"/>
            <a:ext cx="58232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>
              <a:spcAft>
                <a:spcPts val="4267"/>
              </a:spcAft>
            </a:pPr>
            <a:r>
              <a:rPr lang="en-US" sz="2400" dirty="0">
                <a:latin typeface="+mn-lt"/>
              </a:rPr>
              <a:t>Lorem Ipsum is simply dummy text of the printing and typesetting industry. </a:t>
            </a:r>
            <a:endParaRPr sz="2400" dirty="0">
              <a:latin typeface="+mn-lt"/>
            </a:endParaRPr>
          </a:p>
        </p:txBody>
      </p:sp>
      <p:sp>
        <p:nvSpPr>
          <p:cNvPr id="253" name="Google Shape;253;p39"/>
          <p:cNvSpPr txBox="1">
            <a:spLocks noGrp="1"/>
          </p:cNvSpPr>
          <p:nvPr>
            <p:ph type="title" idx="2"/>
          </p:nvPr>
        </p:nvSpPr>
        <p:spPr>
          <a:xfrm>
            <a:off x="16823725" y="3878067"/>
            <a:ext cx="5283200" cy="1653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9600">
                <a:latin typeface="+mn-lt"/>
              </a:rPr>
              <a:t>03</a:t>
            </a:r>
            <a:endParaRPr sz="9600">
              <a:latin typeface="+mn-lt"/>
            </a:endParaRPr>
          </a:p>
        </p:txBody>
      </p:sp>
      <p:sp>
        <p:nvSpPr>
          <p:cNvPr id="254" name="Google Shape;254;p39"/>
          <p:cNvSpPr txBox="1">
            <a:spLocks noGrp="1"/>
          </p:cNvSpPr>
          <p:nvPr>
            <p:ph type="subTitle" idx="3"/>
          </p:nvPr>
        </p:nvSpPr>
        <p:spPr>
          <a:xfrm>
            <a:off x="16553904" y="5783224"/>
            <a:ext cx="58232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>
              <a:spcAft>
                <a:spcPts val="4267"/>
              </a:spcAft>
            </a:pPr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255" name="Google Shape;255;p39"/>
          <p:cNvSpPr txBox="1">
            <a:spLocks noGrp="1"/>
          </p:cNvSpPr>
          <p:nvPr>
            <p:ph type="title" idx="4"/>
          </p:nvPr>
        </p:nvSpPr>
        <p:spPr>
          <a:xfrm>
            <a:off x="9550355" y="9078379"/>
            <a:ext cx="5283200" cy="1071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9600">
                <a:latin typeface="+mn-lt"/>
              </a:rPr>
              <a:t>05</a:t>
            </a:r>
            <a:endParaRPr sz="9600">
              <a:latin typeface="+mn-lt"/>
            </a:endParaRPr>
          </a:p>
        </p:txBody>
      </p:sp>
      <p:sp>
        <p:nvSpPr>
          <p:cNvPr id="256" name="Google Shape;256;p39"/>
          <p:cNvSpPr txBox="1">
            <a:spLocks noGrp="1"/>
          </p:cNvSpPr>
          <p:nvPr>
            <p:ph type="subTitle" idx="5"/>
          </p:nvPr>
        </p:nvSpPr>
        <p:spPr>
          <a:xfrm>
            <a:off x="9280400" y="10383872"/>
            <a:ext cx="58232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>
              <a:spcAft>
                <a:spcPts val="4267"/>
              </a:spcAft>
            </a:pPr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257" name="Google Shape;257;p39"/>
          <p:cNvSpPr txBox="1">
            <a:spLocks noGrp="1"/>
          </p:cNvSpPr>
          <p:nvPr>
            <p:ph type="title" idx="6"/>
          </p:nvPr>
        </p:nvSpPr>
        <p:spPr>
          <a:xfrm>
            <a:off x="9550360" y="3878067"/>
            <a:ext cx="5283200" cy="1653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9600">
                <a:latin typeface="+mn-lt"/>
              </a:rPr>
              <a:t>02</a:t>
            </a:r>
            <a:endParaRPr sz="9600">
              <a:latin typeface="+mn-lt"/>
            </a:endParaRPr>
          </a:p>
        </p:txBody>
      </p:sp>
      <p:sp>
        <p:nvSpPr>
          <p:cNvPr id="258" name="Google Shape;258;p39"/>
          <p:cNvSpPr txBox="1">
            <a:spLocks noGrp="1"/>
          </p:cNvSpPr>
          <p:nvPr>
            <p:ph type="subTitle" idx="7"/>
          </p:nvPr>
        </p:nvSpPr>
        <p:spPr>
          <a:xfrm>
            <a:off x="9280400" y="5783224"/>
            <a:ext cx="58232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>
              <a:spcAft>
                <a:spcPts val="4267"/>
              </a:spcAft>
            </a:pPr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259" name="Google Shape;259;p39"/>
          <p:cNvSpPr txBox="1">
            <a:spLocks noGrp="1"/>
          </p:cNvSpPr>
          <p:nvPr>
            <p:ph type="title" idx="8"/>
          </p:nvPr>
        </p:nvSpPr>
        <p:spPr>
          <a:xfrm>
            <a:off x="2317184" y="9078379"/>
            <a:ext cx="5283200" cy="1071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9600">
                <a:latin typeface="+mn-lt"/>
              </a:rPr>
              <a:t>04</a:t>
            </a:r>
            <a:endParaRPr sz="9600">
              <a:latin typeface="+mn-lt"/>
            </a:endParaRPr>
          </a:p>
        </p:txBody>
      </p:sp>
      <p:sp>
        <p:nvSpPr>
          <p:cNvPr id="260" name="Google Shape;260;p39"/>
          <p:cNvSpPr txBox="1">
            <a:spLocks noGrp="1"/>
          </p:cNvSpPr>
          <p:nvPr>
            <p:ph type="subTitle" idx="9"/>
          </p:nvPr>
        </p:nvSpPr>
        <p:spPr>
          <a:xfrm>
            <a:off x="2047197" y="10383872"/>
            <a:ext cx="58232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>
              <a:spcAft>
                <a:spcPts val="4267"/>
              </a:spcAft>
            </a:pPr>
            <a:r>
              <a:rPr lang="en-US" sz="2400" dirty="0"/>
              <a:t>Lorem Ipsum is simply dummy text of the printing and typesetting industry. </a:t>
            </a:r>
          </a:p>
        </p:txBody>
      </p:sp>
      <p:sp>
        <p:nvSpPr>
          <p:cNvPr id="261" name="Google Shape;261;p39"/>
          <p:cNvSpPr txBox="1">
            <a:spLocks noGrp="1"/>
          </p:cNvSpPr>
          <p:nvPr>
            <p:ph type="title" idx="13"/>
          </p:nvPr>
        </p:nvSpPr>
        <p:spPr>
          <a:xfrm>
            <a:off x="16823717" y="9078445"/>
            <a:ext cx="5283200" cy="1071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9600">
                <a:latin typeface="+mn-lt"/>
              </a:rPr>
              <a:t>06</a:t>
            </a:r>
            <a:endParaRPr sz="9600">
              <a:latin typeface="+mn-lt"/>
            </a:endParaRPr>
          </a:p>
        </p:txBody>
      </p:sp>
      <p:sp>
        <p:nvSpPr>
          <p:cNvPr id="262" name="Google Shape;262;p39"/>
          <p:cNvSpPr txBox="1">
            <a:spLocks noGrp="1"/>
          </p:cNvSpPr>
          <p:nvPr>
            <p:ph type="subTitle" idx="14"/>
          </p:nvPr>
        </p:nvSpPr>
        <p:spPr>
          <a:xfrm>
            <a:off x="16553773" y="10383872"/>
            <a:ext cx="5823200" cy="1527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indent="0">
              <a:spcAft>
                <a:spcPts val="4267"/>
              </a:spcAft>
            </a:pPr>
            <a:r>
              <a:rPr lang="en-US" sz="2400" dirty="0"/>
              <a:t>Lorem Ipsum is simply dummy text of the printing and typesetting industry. </a:t>
            </a:r>
          </a:p>
        </p:txBody>
      </p:sp>
      <p:cxnSp>
        <p:nvCxnSpPr>
          <p:cNvPr id="263" name="Google Shape;263;p39"/>
          <p:cNvCxnSpPr/>
          <p:nvPr/>
        </p:nvCxnSpPr>
        <p:spPr>
          <a:xfrm>
            <a:off x="4415240" y="5679531"/>
            <a:ext cx="108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39"/>
          <p:cNvCxnSpPr/>
          <p:nvPr/>
        </p:nvCxnSpPr>
        <p:spPr>
          <a:xfrm>
            <a:off x="11648475" y="5679531"/>
            <a:ext cx="108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39"/>
          <p:cNvCxnSpPr/>
          <p:nvPr/>
        </p:nvCxnSpPr>
        <p:spPr>
          <a:xfrm>
            <a:off x="18920859" y="5679531"/>
            <a:ext cx="108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39"/>
          <p:cNvCxnSpPr/>
          <p:nvPr/>
        </p:nvCxnSpPr>
        <p:spPr>
          <a:xfrm>
            <a:off x="4415240" y="10286635"/>
            <a:ext cx="108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9"/>
          <p:cNvCxnSpPr/>
          <p:nvPr/>
        </p:nvCxnSpPr>
        <p:spPr>
          <a:xfrm>
            <a:off x="11648475" y="10286635"/>
            <a:ext cx="108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8" name="Google Shape;268;p39"/>
          <p:cNvCxnSpPr/>
          <p:nvPr/>
        </p:nvCxnSpPr>
        <p:spPr>
          <a:xfrm>
            <a:off x="18920859" y="10286635"/>
            <a:ext cx="108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/>
          <p:nvPr/>
        </p:nvSpPr>
        <p:spPr>
          <a:xfrm>
            <a:off x="5188496" y="5616056"/>
            <a:ext cx="229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1C2130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defTabSz="2438430">
              <a:buClr>
                <a:srgbClr val="000000"/>
              </a:buClr>
            </a:pPr>
            <a:endParaRPr sz="37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4" name="Google Shape;274;p40"/>
          <p:cNvSpPr txBox="1">
            <a:spLocks noGrp="1"/>
          </p:cNvSpPr>
          <p:nvPr>
            <p:ph type="title"/>
          </p:nvPr>
        </p:nvSpPr>
        <p:spPr>
          <a:xfrm>
            <a:off x="6495467" y="3393200"/>
            <a:ext cx="11393600" cy="69296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r>
              <a:rPr lang="en" sz="11100" dirty="0">
                <a:latin typeface="+mj-lt"/>
              </a:rPr>
              <a:t>AWESOME WORDS</a:t>
            </a:r>
            <a:endParaRPr sz="11100" dirty="0">
              <a:latin typeface="+mj-lt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ARTICULATE_DESIGN_ID_OFFICE THEME" val="wcTee1vX"/>
  <p:tag name="ARTICULATE_PROJECT_OPEN" val="0"/>
  <p:tag name="ARTICULATE_SLIDE_COUNT" val="1"/>
</p:tagLst>
</file>

<file path=ppt/theme/theme1.xml><?xml version="1.0" encoding="utf-8"?>
<a:theme xmlns:a="http://schemas.openxmlformats.org/drawingml/2006/main" name="Watercolor Meeting by Slidesgo">
  <a:themeElements>
    <a:clrScheme name="Simple Light">
      <a:dk1>
        <a:srgbClr val="313861"/>
      </a:dk1>
      <a:lt1>
        <a:srgbClr val="00C3B1"/>
      </a:lt1>
      <a:dk2>
        <a:srgbClr val="FFFFFF"/>
      </a:dk2>
      <a:lt2>
        <a:srgbClr val="313861"/>
      </a:lt2>
      <a:accent1>
        <a:srgbClr val="00C3B1"/>
      </a:accent1>
      <a:accent2>
        <a:srgbClr val="FFFFFF"/>
      </a:accent2>
      <a:accent3>
        <a:srgbClr val="313861"/>
      </a:accent3>
      <a:accent4>
        <a:srgbClr val="00C3B1"/>
      </a:accent4>
      <a:accent5>
        <a:srgbClr val="FFFFFF"/>
      </a:accent5>
      <a:accent6>
        <a:srgbClr val="313861"/>
      </a:accent6>
      <a:hlink>
        <a:srgbClr val="313861"/>
      </a:hlink>
      <a:folHlink>
        <a:srgbClr val="0097A7"/>
      </a:folHlink>
    </a:clrScheme>
    <a:fontScheme name="Custom 52">
      <a:majorFont>
        <a:latin typeface="Montserrat"/>
        <a:ea typeface=""/>
        <a:cs typeface=""/>
      </a:majorFont>
      <a:minorFont>
        <a:latin typeface="Montserra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294</TotalTime>
  <Words>588</Words>
  <Application>Microsoft Office PowerPoint</Application>
  <PresentationFormat>Custom</PresentationFormat>
  <Paragraphs>114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Abel</vt:lpstr>
      <vt:lpstr>Arial</vt:lpstr>
      <vt:lpstr>Calibri</vt:lpstr>
      <vt:lpstr>Fira Sans Extra Condensed Medium</vt:lpstr>
      <vt:lpstr>Montserrat</vt:lpstr>
      <vt:lpstr>Montserrat Light</vt:lpstr>
      <vt:lpstr>Playfair Display</vt:lpstr>
      <vt:lpstr>Source Sans Pro</vt:lpstr>
      <vt:lpstr>Source Sans Pro SemiBold</vt:lpstr>
      <vt:lpstr>Staatliches</vt:lpstr>
      <vt:lpstr>Watercolor Meeting by Slidesgo</vt:lpstr>
      <vt:lpstr>01</vt:lpstr>
      <vt:lpstr>SECTION SLIDE</vt:lpstr>
      <vt:lpstr>Lorem Ipsum</vt:lpstr>
      <vt:lpstr>ABOUT THE PROJECT</vt:lpstr>
      <vt:lpstr>—SOMEONE FAMOUS</vt:lpstr>
      <vt:lpstr>m</vt:lpstr>
      <vt:lpstr>PROJECT SCHEDULE</vt:lpstr>
      <vt:lpstr>FUTURE PROJECTS</vt:lpstr>
      <vt:lpstr>AWESOME WORDS</vt:lpstr>
      <vt:lpstr>CHECKLIST</vt:lpstr>
      <vt:lpstr>RAID SUMMARY </vt:lpstr>
      <vt:lpstr>WHERE WE ARE NOW</vt:lpstr>
      <vt:lpstr>PROJECT TIMELINE</vt:lpstr>
      <vt:lpstr>KPI DASHBOARD</vt:lpstr>
      <vt:lpstr>3,000,000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purno biswas</dc:creator>
  <cp:lastModifiedBy>reza kabir</cp:lastModifiedBy>
  <cp:revision>11</cp:revision>
  <dcterms:created xsi:type="dcterms:W3CDTF">2020-03-29T10:33:05Z</dcterms:created>
  <dcterms:modified xsi:type="dcterms:W3CDTF">2020-06-11T11:27:06Z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5A7C3E75-874A-46A1-92E2-5E0E153E7201</vt:lpwstr>
  </property>
  <property fmtid="{D5CDD505-2E9C-101B-9397-08002B2CF9AE}" pid="3" name="ArticulatePath">
    <vt:lpwstr>https://d.docs.live.net/bfdbf960b5fc32c3/02. aPresentation/01. Current Clients/12. Graphicriver/03. Purnendu Biswas/01. ARROWS^</vt:lpwstr>
  </property>
</Properties>
</file>

<file path=docProps/thumbnail.jpeg>
</file>